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7" r:id="rId2"/>
    <p:sldId id="256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89" r:id="rId18"/>
    <p:sldId id="290" r:id="rId19"/>
    <p:sldId id="292" r:id="rId20"/>
    <p:sldId id="293" r:id="rId21"/>
    <p:sldId id="294" r:id="rId22"/>
    <p:sldId id="295" r:id="rId23"/>
    <p:sldId id="297" r:id="rId24"/>
    <p:sldId id="300" r:id="rId25"/>
    <p:sldId id="301" r:id="rId26"/>
    <p:sldId id="302" r:id="rId27"/>
    <p:sldId id="303" r:id="rId28"/>
    <p:sldId id="304" r:id="rId29"/>
    <p:sldId id="305" r:id="rId30"/>
    <p:sldId id="306" r:id="rId31"/>
    <p:sldId id="307" r:id="rId32"/>
    <p:sldId id="308" r:id="rId33"/>
    <p:sldId id="309" r:id="rId34"/>
    <p:sldId id="298" r:id="rId35"/>
    <p:sldId id="299" r:id="rId36"/>
    <p:sldId id="319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1B1E775-0A45-2A5B-84EC-8E58282977A1}" v="11" dt="2025-07-10T06:17:08.786"/>
    <p1510:client id="{B47C91E8-30E3-F4A1-3F53-B2DD614CA280}" v="1" dt="2025-07-10T07:30:50.770"/>
    <p1510:client id="{D95BC07C-53A6-3044-06C4-D975B4A28FAF}" v="9" dt="2025-07-08T14:02:39.145"/>
    <p1510:client id="{FEC0E9C8-0A2D-3D0F-040C-125E5C8D552B}" v="628" dt="2025-07-09T12:59:43.85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kill Yards" userId="510981af3225e229" providerId="Windows Live" clId="Web-{B47C91E8-30E3-F4A1-3F53-B2DD614CA280}"/>
    <pc:docChg chg="delSld">
      <pc:chgData name="Skill Yards" userId="510981af3225e229" providerId="Windows Live" clId="Web-{B47C91E8-30E3-F4A1-3F53-B2DD614CA280}" dt="2025-07-10T07:30:50.770" v="0"/>
      <pc:docMkLst>
        <pc:docMk/>
      </pc:docMkLst>
      <pc:sldChg chg="del">
        <pc:chgData name="Skill Yards" userId="510981af3225e229" providerId="Windows Live" clId="Web-{B47C91E8-30E3-F4A1-3F53-B2DD614CA280}" dt="2025-07-10T07:30:50.770" v="0"/>
        <pc:sldMkLst>
          <pc:docMk/>
          <pc:sldMk cId="1056560071" sldId="272"/>
        </pc:sldMkLst>
      </pc:sldChg>
    </pc:docChg>
  </pc:docChgLst>
  <pc:docChgLst>
    <pc:chgData name="Skill Yards" userId="510981af3225e229" providerId="Windows Live" clId="Web-{01B1E775-0A45-2A5B-84EC-8E58282977A1}"/>
    <pc:docChg chg="addSld delSld modSld">
      <pc:chgData name="Skill Yards" userId="510981af3225e229" providerId="Windows Live" clId="Web-{01B1E775-0A45-2A5B-84EC-8E58282977A1}" dt="2025-07-10T06:17:08.786" v="10" actId="20577"/>
      <pc:docMkLst>
        <pc:docMk/>
      </pc:docMkLst>
      <pc:sldChg chg="modSp">
        <pc:chgData name="Skill Yards" userId="510981af3225e229" providerId="Windows Live" clId="Web-{01B1E775-0A45-2A5B-84EC-8E58282977A1}" dt="2025-07-10T06:17:08.786" v="10" actId="20577"/>
        <pc:sldMkLst>
          <pc:docMk/>
          <pc:sldMk cId="1056560071" sldId="272"/>
        </pc:sldMkLst>
        <pc:spChg chg="mod">
          <ac:chgData name="Skill Yards" userId="510981af3225e229" providerId="Windows Live" clId="Web-{01B1E775-0A45-2A5B-84EC-8E58282977A1}" dt="2025-07-10T06:17:08.786" v="10" actId="20577"/>
          <ac:spMkLst>
            <pc:docMk/>
            <pc:sldMk cId="1056560071" sldId="272"/>
            <ac:spMk id="3" creationId="{DBE5E2EC-4010-0337-3E6A-410E8A2F6A77}"/>
          </ac:spMkLst>
        </pc:spChg>
      </pc:sldChg>
      <pc:sldChg chg="del">
        <pc:chgData name="Skill Yards" userId="510981af3225e229" providerId="Windows Live" clId="Web-{01B1E775-0A45-2A5B-84EC-8E58282977A1}" dt="2025-07-09T13:01:32.963" v="3"/>
        <pc:sldMkLst>
          <pc:docMk/>
          <pc:sldMk cId="3751154840" sldId="296"/>
        </pc:sldMkLst>
      </pc:sldChg>
      <pc:sldChg chg="add del">
        <pc:chgData name="Skill Yards" userId="510981af3225e229" providerId="Windows Live" clId="Web-{01B1E775-0A45-2A5B-84EC-8E58282977A1}" dt="2025-07-09T13:01:45.135" v="6"/>
        <pc:sldMkLst>
          <pc:docMk/>
          <pc:sldMk cId="500794734" sldId="298"/>
        </pc:sldMkLst>
      </pc:sldChg>
      <pc:sldChg chg="add del">
        <pc:chgData name="Skill Yards" userId="510981af3225e229" providerId="Windows Live" clId="Web-{01B1E775-0A45-2A5B-84EC-8E58282977A1}" dt="2025-07-09T13:01:45.135" v="7"/>
        <pc:sldMkLst>
          <pc:docMk/>
          <pc:sldMk cId="127416235" sldId="299"/>
        </pc:sldMkLst>
      </pc:sldChg>
      <pc:sldChg chg="modSp">
        <pc:chgData name="Skill Yards" userId="510981af3225e229" providerId="Windows Live" clId="Web-{01B1E775-0A45-2A5B-84EC-8E58282977A1}" dt="2025-07-09T13:00:57.259" v="1" actId="20577"/>
        <pc:sldMkLst>
          <pc:docMk/>
          <pc:sldMk cId="1975512806" sldId="308"/>
        </pc:sldMkLst>
        <pc:spChg chg="mod">
          <ac:chgData name="Skill Yards" userId="510981af3225e229" providerId="Windows Live" clId="Web-{01B1E775-0A45-2A5B-84EC-8E58282977A1}" dt="2025-07-09T13:00:57.259" v="1" actId="20577"/>
          <ac:spMkLst>
            <pc:docMk/>
            <pc:sldMk cId="1975512806" sldId="308"/>
            <ac:spMk id="3" creationId="{3E3B7895-C904-D959-CE1D-817C6DC36F39}"/>
          </ac:spMkLst>
        </pc:spChg>
      </pc:sldChg>
      <pc:sldChg chg="add">
        <pc:chgData name="Skill Yards" userId="510981af3225e229" providerId="Windows Live" clId="Web-{01B1E775-0A45-2A5B-84EC-8E58282977A1}" dt="2025-07-09T13:01:15.322" v="2"/>
        <pc:sldMkLst>
          <pc:docMk/>
          <pc:sldMk cId="4040901399" sldId="319"/>
        </pc:sldMkLst>
      </pc:sldChg>
    </pc:docChg>
  </pc:docChgLst>
  <pc:docChgLst>
    <pc:chgData name="Skill Yards" userId="510981af3225e229" providerId="Windows Live" clId="Web-{D95BC07C-53A6-3044-06C4-D975B4A28FAF}"/>
    <pc:docChg chg="addSld modSld addMainMaster delMainMaster">
      <pc:chgData name="Skill Yards" userId="510981af3225e229" providerId="Windows Live" clId="Web-{D95BC07C-53A6-3044-06C4-D975B4A28FAF}" dt="2025-07-08T14:02:39.145" v="9"/>
      <pc:docMkLst>
        <pc:docMk/>
      </pc:docMkLst>
      <pc:sldChg chg="addSp delSp modSp mod setBg modClrScheme setClrOvrMap chgLayout">
        <pc:chgData name="Skill Yards" userId="510981af3225e229" providerId="Windows Live" clId="Web-{D95BC07C-53A6-3044-06C4-D975B4A28FAF}" dt="2025-07-08T14:02:31.191" v="8"/>
        <pc:sldMkLst>
          <pc:docMk/>
          <pc:sldMk cId="109857222" sldId="256"/>
        </pc:sldMkLst>
        <pc:spChg chg="mod">
          <ac:chgData name="Skill Yards" userId="510981af3225e229" providerId="Windows Live" clId="Web-{D95BC07C-53A6-3044-06C4-D975B4A28FAF}" dt="2025-07-08T14:02:19.488" v="6"/>
          <ac:spMkLst>
            <pc:docMk/>
            <pc:sldMk cId="109857222" sldId="256"/>
            <ac:spMk id="2" creationId="{00000000-0000-0000-0000-000000000000}"/>
          </ac:spMkLst>
        </pc:spChg>
        <pc:spChg chg="add">
          <ac:chgData name="Skill Yards" userId="510981af3225e229" providerId="Windows Live" clId="Web-{D95BC07C-53A6-3044-06C4-D975B4A28FAF}" dt="2025-07-08T14:02:19.488" v="6"/>
          <ac:spMkLst>
            <pc:docMk/>
            <pc:sldMk cId="109857222" sldId="256"/>
            <ac:spMk id="9" creationId="{B7E2F724-2FB3-4D1D-A730-739B8654C030}"/>
          </ac:spMkLst>
        </pc:spChg>
        <pc:spChg chg="add">
          <ac:chgData name="Skill Yards" userId="510981af3225e229" providerId="Windows Live" clId="Web-{D95BC07C-53A6-3044-06C4-D975B4A28FAF}" dt="2025-07-08T14:02:19.488" v="6"/>
          <ac:spMkLst>
            <pc:docMk/>
            <pc:sldMk cId="109857222" sldId="256"/>
            <ac:spMk id="11" creationId="{B2C335F7-F61C-4EB4-80F2-4B1438FE66BB}"/>
          </ac:spMkLst>
        </pc:spChg>
        <pc:picChg chg="add">
          <ac:chgData name="Skill Yards" userId="510981af3225e229" providerId="Windows Live" clId="Web-{D95BC07C-53A6-3044-06C4-D975B4A28FAF}" dt="2025-07-08T14:02:19.488" v="6"/>
          <ac:picMkLst>
            <pc:docMk/>
            <pc:sldMk cId="109857222" sldId="256"/>
            <ac:picMk id="4" creationId="{D6316148-6722-94A9-2352-C06DB9C38220}"/>
          </ac:picMkLst>
        </pc:picChg>
      </pc:sldChg>
      <pc:sldChg chg="new">
        <pc:chgData name="Skill Yards" userId="510981af3225e229" providerId="Windows Live" clId="Web-{D95BC07C-53A6-3044-06C4-D975B4A28FAF}" dt="2025-07-08T14:02:39.145" v="9"/>
        <pc:sldMkLst>
          <pc:docMk/>
          <pc:sldMk cId="1087564479" sldId="257"/>
        </pc:sldMkLst>
      </pc:sldChg>
      <pc:sldMasterChg chg="del delSldLayout">
        <pc:chgData name="Skill Yards" userId="510981af3225e229" providerId="Windows Live" clId="Web-{D95BC07C-53A6-3044-06C4-D975B4A28FAF}" dt="2025-07-08T14:02:19.488" v="6"/>
        <pc:sldMasterMkLst>
          <pc:docMk/>
          <pc:sldMasterMk cId="2460954070" sldId="2147483660"/>
        </pc:sldMasterMkLst>
        <pc:sldLayoutChg chg="del">
          <pc:chgData name="Skill Yards" userId="510981af3225e229" providerId="Windows Live" clId="Web-{D95BC07C-53A6-3044-06C4-D975B4A28FAF}" dt="2025-07-08T14:02:19.488" v="6"/>
          <pc:sldLayoutMkLst>
            <pc:docMk/>
            <pc:sldMasterMk cId="2460954070" sldId="2147483660"/>
            <pc:sldLayoutMk cId="2385387890" sldId="2147483661"/>
          </pc:sldLayoutMkLst>
        </pc:sldLayoutChg>
        <pc:sldLayoutChg chg="del">
          <pc:chgData name="Skill Yards" userId="510981af3225e229" providerId="Windows Live" clId="Web-{D95BC07C-53A6-3044-06C4-D975B4A28FAF}" dt="2025-07-08T14:02:19.488" v="6"/>
          <pc:sldLayoutMkLst>
            <pc:docMk/>
            <pc:sldMasterMk cId="2460954070" sldId="2147483660"/>
            <pc:sldLayoutMk cId="949138452" sldId="2147483662"/>
          </pc:sldLayoutMkLst>
        </pc:sldLayoutChg>
        <pc:sldLayoutChg chg="del">
          <pc:chgData name="Skill Yards" userId="510981af3225e229" providerId="Windows Live" clId="Web-{D95BC07C-53A6-3044-06C4-D975B4A28FAF}" dt="2025-07-08T14:02:19.488" v="6"/>
          <pc:sldLayoutMkLst>
            <pc:docMk/>
            <pc:sldMasterMk cId="2460954070" sldId="2147483660"/>
            <pc:sldLayoutMk cId="2591524520" sldId="2147483663"/>
          </pc:sldLayoutMkLst>
        </pc:sldLayoutChg>
        <pc:sldLayoutChg chg="del">
          <pc:chgData name="Skill Yards" userId="510981af3225e229" providerId="Windows Live" clId="Web-{D95BC07C-53A6-3044-06C4-D975B4A28FAF}" dt="2025-07-08T14:02:19.488" v="6"/>
          <pc:sldLayoutMkLst>
            <pc:docMk/>
            <pc:sldMasterMk cId="2460954070" sldId="2147483660"/>
            <pc:sldLayoutMk cId="1203092039" sldId="2147483664"/>
          </pc:sldLayoutMkLst>
        </pc:sldLayoutChg>
        <pc:sldLayoutChg chg="del">
          <pc:chgData name="Skill Yards" userId="510981af3225e229" providerId="Windows Live" clId="Web-{D95BC07C-53A6-3044-06C4-D975B4A28FAF}" dt="2025-07-08T14:02:19.488" v="6"/>
          <pc:sldLayoutMkLst>
            <pc:docMk/>
            <pc:sldMasterMk cId="2460954070" sldId="2147483660"/>
            <pc:sldLayoutMk cId="3733172339" sldId="2147483665"/>
          </pc:sldLayoutMkLst>
        </pc:sldLayoutChg>
        <pc:sldLayoutChg chg="del">
          <pc:chgData name="Skill Yards" userId="510981af3225e229" providerId="Windows Live" clId="Web-{D95BC07C-53A6-3044-06C4-D975B4A28FAF}" dt="2025-07-08T14:02:19.488" v="6"/>
          <pc:sldLayoutMkLst>
            <pc:docMk/>
            <pc:sldMasterMk cId="2460954070" sldId="2147483660"/>
            <pc:sldLayoutMk cId="3210312558" sldId="2147483666"/>
          </pc:sldLayoutMkLst>
        </pc:sldLayoutChg>
        <pc:sldLayoutChg chg="del">
          <pc:chgData name="Skill Yards" userId="510981af3225e229" providerId="Windows Live" clId="Web-{D95BC07C-53A6-3044-06C4-D975B4A28FAF}" dt="2025-07-08T14:02:19.488" v="6"/>
          <pc:sldLayoutMkLst>
            <pc:docMk/>
            <pc:sldMasterMk cId="2460954070" sldId="2147483660"/>
            <pc:sldLayoutMk cId="3146388984" sldId="2147483667"/>
          </pc:sldLayoutMkLst>
        </pc:sldLayoutChg>
        <pc:sldLayoutChg chg="del">
          <pc:chgData name="Skill Yards" userId="510981af3225e229" providerId="Windows Live" clId="Web-{D95BC07C-53A6-3044-06C4-D975B4A28FAF}" dt="2025-07-08T14:02:19.488" v="6"/>
          <pc:sldLayoutMkLst>
            <pc:docMk/>
            <pc:sldMasterMk cId="2460954070" sldId="2147483660"/>
            <pc:sldLayoutMk cId="3171841454" sldId="2147483668"/>
          </pc:sldLayoutMkLst>
        </pc:sldLayoutChg>
        <pc:sldLayoutChg chg="del">
          <pc:chgData name="Skill Yards" userId="510981af3225e229" providerId="Windows Live" clId="Web-{D95BC07C-53A6-3044-06C4-D975B4A28FAF}" dt="2025-07-08T14:02:19.488" v="6"/>
          <pc:sldLayoutMkLst>
            <pc:docMk/>
            <pc:sldMasterMk cId="2460954070" sldId="2147483660"/>
            <pc:sldLayoutMk cId="1718958274" sldId="2147483669"/>
          </pc:sldLayoutMkLst>
        </pc:sldLayoutChg>
        <pc:sldLayoutChg chg="del">
          <pc:chgData name="Skill Yards" userId="510981af3225e229" providerId="Windows Live" clId="Web-{D95BC07C-53A6-3044-06C4-D975B4A28FAF}" dt="2025-07-08T14:02:19.488" v="6"/>
          <pc:sldLayoutMkLst>
            <pc:docMk/>
            <pc:sldMasterMk cId="2460954070" sldId="2147483660"/>
            <pc:sldLayoutMk cId="2202905451" sldId="2147483670"/>
          </pc:sldLayoutMkLst>
        </pc:sldLayoutChg>
        <pc:sldLayoutChg chg="del">
          <pc:chgData name="Skill Yards" userId="510981af3225e229" providerId="Windows Live" clId="Web-{D95BC07C-53A6-3044-06C4-D975B4A28FAF}" dt="2025-07-08T14:02:19.488" v="6"/>
          <pc:sldLayoutMkLst>
            <pc:docMk/>
            <pc:sldMasterMk cId="2460954070" sldId="2147483660"/>
            <pc:sldLayoutMk cId="3479445657" sldId="2147483671"/>
          </pc:sldLayoutMkLst>
        </pc:sldLayoutChg>
      </pc:sldMasterChg>
      <pc:sldMasterChg chg="add replId addSldLayout">
        <pc:chgData name="Skill Yards" userId="510981af3225e229" providerId="Windows Live" clId="Web-{D95BC07C-53A6-3044-06C4-D975B4A28FAF}" dt="2025-07-08T14:02:19.488" v="6"/>
        <pc:sldMasterMkLst>
          <pc:docMk/>
          <pc:sldMasterMk cId="320919002" sldId="2147483672"/>
        </pc:sldMasterMkLst>
        <pc:sldLayoutChg chg="add">
          <pc:chgData name="Skill Yards" userId="510981af3225e229" providerId="Windows Live" clId="Web-{D95BC07C-53A6-3044-06C4-D975B4A28FAF}" dt="2025-07-08T14:02:19.488" v="6"/>
          <pc:sldLayoutMkLst>
            <pc:docMk/>
            <pc:sldMasterMk cId="320919002" sldId="2147483672"/>
            <pc:sldLayoutMk cId="2614573246" sldId="2147483673"/>
          </pc:sldLayoutMkLst>
        </pc:sldLayoutChg>
        <pc:sldLayoutChg chg="add replId">
          <pc:chgData name="Skill Yards" userId="510981af3225e229" providerId="Windows Live" clId="Web-{D95BC07C-53A6-3044-06C4-D975B4A28FAF}" dt="2025-07-08T14:02:19.488" v="6"/>
          <pc:sldLayoutMkLst>
            <pc:docMk/>
            <pc:sldMasterMk cId="320919002" sldId="2147483672"/>
            <pc:sldLayoutMk cId="172588523" sldId="2147483674"/>
          </pc:sldLayoutMkLst>
        </pc:sldLayoutChg>
        <pc:sldLayoutChg chg="add replId">
          <pc:chgData name="Skill Yards" userId="510981af3225e229" providerId="Windows Live" clId="Web-{D95BC07C-53A6-3044-06C4-D975B4A28FAF}" dt="2025-07-08T14:02:19.488" v="6"/>
          <pc:sldLayoutMkLst>
            <pc:docMk/>
            <pc:sldMasterMk cId="320919002" sldId="2147483672"/>
            <pc:sldLayoutMk cId="1971430418" sldId="2147483675"/>
          </pc:sldLayoutMkLst>
        </pc:sldLayoutChg>
        <pc:sldLayoutChg chg="add replId">
          <pc:chgData name="Skill Yards" userId="510981af3225e229" providerId="Windows Live" clId="Web-{D95BC07C-53A6-3044-06C4-D975B4A28FAF}" dt="2025-07-08T14:02:19.488" v="6"/>
          <pc:sldLayoutMkLst>
            <pc:docMk/>
            <pc:sldMasterMk cId="320919002" sldId="2147483672"/>
            <pc:sldLayoutMk cId="3437319827" sldId="2147483676"/>
          </pc:sldLayoutMkLst>
        </pc:sldLayoutChg>
        <pc:sldLayoutChg chg="add replId">
          <pc:chgData name="Skill Yards" userId="510981af3225e229" providerId="Windows Live" clId="Web-{D95BC07C-53A6-3044-06C4-D975B4A28FAF}" dt="2025-07-08T14:02:19.488" v="6"/>
          <pc:sldLayoutMkLst>
            <pc:docMk/>
            <pc:sldMasterMk cId="320919002" sldId="2147483672"/>
            <pc:sldLayoutMk cId="3970777730" sldId="2147483677"/>
          </pc:sldLayoutMkLst>
        </pc:sldLayoutChg>
        <pc:sldLayoutChg chg="add replId">
          <pc:chgData name="Skill Yards" userId="510981af3225e229" providerId="Windows Live" clId="Web-{D95BC07C-53A6-3044-06C4-D975B4A28FAF}" dt="2025-07-08T14:02:19.488" v="6"/>
          <pc:sldLayoutMkLst>
            <pc:docMk/>
            <pc:sldMasterMk cId="320919002" sldId="2147483672"/>
            <pc:sldLayoutMk cId="944537626" sldId="2147483678"/>
          </pc:sldLayoutMkLst>
        </pc:sldLayoutChg>
        <pc:sldLayoutChg chg="add replId">
          <pc:chgData name="Skill Yards" userId="510981af3225e229" providerId="Windows Live" clId="Web-{D95BC07C-53A6-3044-06C4-D975B4A28FAF}" dt="2025-07-08T14:02:19.488" v="6"/>
          <pc:sldLayoutMkLst>
            <pc:docMk/>
            <pc:sldMasterMk cId="320919002" sldId="2147483672"/>
            <pc:sldLayoutMk cId="1135188584" sldId="2147483679"/>
          </pc:sldLayoutMkLst>
        </pc:sldLayoutChg>
        <pc:sldLayoutChg chg="add replId">
          <pc:chgData name="Skill Yards" userId="510981af3225e229" providerId="Windows Live" clId="Web-{D95BC07C-53A6-3044-06C4-D975B4A28FAF}" dt="2025-07-08T14:02:19.488" v="6"/>
          <pc:sldLayoutMkLst>
            <pc:docMk/>
            <pc:sldMasterMk cId="320919002" sldId="2147483672"/>
            <pc:sldLayoutMk cId="1022276831" sldId="2147483680"/>
          </pc:sldLayoutMkLst>
        </pc:sldLayoutChg>
        <pc:sldLayoutChg chg="add replId">
          <pc:chgData name="Skill Yards" userId="510981af3225e229" providerId="Windows Live" clId="Web-{D95BC07C-53A6-3044-06C4-D975B4A28FAF}" dt="2025-07-08T14:02:19.488" v="6"/>
          <pc:sldLayoutMkLst>
            <pc:docMk/>
            <pc:sldMasterMk cId="320919002" sldId="2147483672"/>
            <pc:sldLayoutMk cId="3481058530" sldId="2147483681"/>
          </pc:sldLayoutMkLst>
        </pc:sldLayoutChg>
        <pc:sldLayoutChg chg="add replId">
          <pc:chgData name="Skill Yards" userId="510981af3225e229" providerId="Windows Live" clId="Web-{D95BC07C-53A6-3044-06C4-D975B4A28FAF}" dt="2025-07-08T14:02:19.488" v="6"/>
          <pc:sldLayoutMkLst>
            <pc:docMk/>
            <pc:sldMasterMk cId="320919002" sldId="2147483672"/>
            <pc:sldLayoutMk cId="1435770185" sldId="2147483682"/>
          </pc:sldLayoutMkLst>
        </pc:sldLayoutChg>
        <pc:sldLayoutChg chg="add replId">
          <pc:chgData name="Skill Yards" userId="510981af3225e229" providerId="Windows Live" clId="Web-{D95BC07C-53A6-3044-06C4-D975B4A28FAF}" dt="2025-07-08T14:02:19.488" v="6"/>
          <pc:sldLayoutMkLst>
            <pc:docMk/>
            <pc:sldMasterMk cId="320919002" sldId="2147483672"/>
            <pc:sldLayoutMk cId="70344895" sldId="2147483683"/>
          </pc:sldLayoutMkLst>
        </pc:sldLayoutChg>
      </pc:sldMasterChg>
    </pc:docChg>
  </pc:docChgLst>
  <pc:docChgLst>
    <pc:chgData name="Skill Yards" userId="510981af3225e229" providerId="Windows Live" clId="Web-{FEC0E9C8-0A2D-3D0F-040C-125E5C8D552B}"/>
    <pc:docChg chg="addSld delSld modSld sldOrd">
      <pc:chgData name="Skill Yards" userId="510981af3225e229" providerId="Windows Live" clId="Web-{FEC0E9C8-0A2D-3D0F-040C-125E5C8D552B}" dt="2025-07-09T12:59:35.326" v="638" actId="20577"/>
      <pc:docMkLst>
        <pc:docMk/>
      </pc:docMkLst>
      <pc:sldChg chg="addSp delSp modSp mod ord setBg">
        <pc:chgData name="Skill Yards" userId="510981af3225e229" providerId="Windows Live" clId="Web-{FEC0E9C8-0A2D-3D0F-040C-125E5C8D552B}" dt="2025-07-09T11:34:48.827" v="9" actId="14100"/>
        <pc:sldMkLst>
          <pc:docMk/>
          <pc:sldMk cId="1087564479" sldId="257"/>
        </pc:sldMkLst>
        <pc:spChg chg="mod">
          <ac:chgData name="Skill Yards" userId="510981af3225e229" providerId="Windows Live" clId="Web-{FEC0E9C8-0A2D-3D0F-040C-125E5C8D552B}" dt="2025-07-09T11:34:33.373" v="6" actId="20577"/>
          <ac:spMkLst>
            <pc:docMk/>
            <pc:sldMk cId="1087564479" sldId="257"/>
            <ac:spMk id="2" creationId="{EDB2D485-2BD2-3B01-7352-3F9CEC6F738B}"/>
          </ac:spMkLst>
        </pc:spChg>
        <pc:spChg chg="del">
          <ac:chgData name="Skill Yards" userId="510981af3225e229" providerId="Windows Live" clId="Web-{FEC0E9C8-0A2D-3D0F-040C-125E5C8D552B}" dt="2025-07-09T11:33:59.106" v="2"/>
          <ac:spMkLst>
            <pc:docMk/>
            <pc:sldMk cId="1087564479" sldId="257"/>
            <ac:spMk id="3" creationId="{AEB89C01-7E08-DC99-1477-FE93E5FCBC6A}"/>
          </ac:spMkLst>
        </pc:spChg>
        <pc:spChg chg="add">
          <ac:chgData name="Skill Yards" userId="510981af3225e229" providerId="Windows Live" clId="Web-{FEC0E9C8-0A2D-3D0F-040C-125E5C8D552B}" dt="2025-07-09T11:34:27.998" v="3"/>
          <ac:spMkLst>
            <pc:docMk/>
            <pc:sldMk cId="1087564479" sldId="257"/>
            <ac:spMk id="9" creationId="{774A975B-A886-5202-0489-6965514A0D14}"/>
          </ac:spMkLst>
        </pc:spChg>
        <pc:spChg chg="add">
          <ac:chgData name="Skill Yards" userId="510981af3225e229" providerId="Windows Live" clId="Web-{FEC0E9C8-0A2D-3D0F-040C-125E5C8D552B}" dt="2025-07-09T11:34:27.998" v="3"/>
          <ac:spMkLst>
            <pc:docMk/>
            <pc:sldMk cId="1087564479" sldId="257"/>
            <ac:spMk id="11" creationId="{EA67E988-5919-57BB-C7DE-D3EAD38A3045}"/>
          </ac:spMkLst>
        </pc:spChg>
        <pc:spChg chg="add">
          <ac:chgData name="Skill Yards" userId="510981af3225e229" providerId="Windows Live" clId="Web-{FEC0E9C8-0A2D-3D0F-040C-125E5C8D552B}" dt="2025-07-09T11:34:27.998" v="3"/>
          <ac:spMkLst>
            <pc:docMk/>
            <pc:sldMk cId="1087564479" sldId="257"/>
            <ac:spMk id="13" creationId="{5820888B-4EA5-E0E8-6D52-7733E1E77451}"/>
          </ac:spMkLst>
        </pc:spChg>
        <pc:spChg chg="add">
          <ac:chgData name="Skill Yards" userId="510981af3225e229" providerId="Windows Live" clId="Web-{FEC0E9C8-0A2D-3D0F-040C-125E5C8D552B}" dt="2025-07-09T11:34:27.998" v="3"/>
          <ac:spMkLst>
            <pc:docMk/>
            <pc:sldMk cId="1087564479" sldId="257"/>
            <ac:spMk id="15" creationId="{06B5A8BF-0680-F9A7-27B1-3971EC934783}"/>
          </ac:spMkLst>
        </pc:spChg>
        <pc:picChg chg="add mod ord">
          <ac:chgData name="Skill Yards" userId="510981af3225e229" providerId="Windows Live" clId="Web-{FEC0E9C8-0A2D-3D0F-040C-125E5C8D552B}" dt="2025-07-09T11:34:48.827" v="9" actId="14100"/>
          <ac:picMkLst>
            <pc:docMk/>
            <pc:sldMk cId="1087564479" sldId="257"/>
            <ac:picMk id="4" creationId="{41ED74E5-3409-394F-7BCA-923DF1AD0A8E}"/>
          </ac:picMkLst>
        </pc:picChg>
      </pc:sldChg>
      <pc:sldChg chg="addSp delSp modSp new mod setBg">
        <pc:chgData name="Skill Yards" userId="510981af3225e229" providerId="Windows Live" clId="Web-{FEC0E9C8-0A2D-3D0F-040C-125E5C8D552B}" dt="2025-07-09T11:42:27.142" v="41" actId="1076"/>
        <pc:sldMkLst>
          <pc:docMk/>
          <pc:sldMk cId="3129093853" sldId="258"/>
        </pc:sldMkLst>
        <pc:spChg chg="mod">
          <ac:chgData name="Skill Yards" userId="510981af3225e229" providerId="Windows Live" clId="Web-{FEC0E9C8-0A2D-3D0F-040C-125E5C8D552B}" dt="2025-07-09T11:38:03.147" v="21" actId="1076"/>
          <ac:spMkLst>
            <pc:docMk/>
            <pc:sldMk cId="3129093853" sldId="258"/>
            <ac:spMk id="2" creationId="{34654CD3-2B4C-9589-7881-A9E9BF0E72F1}"/>
          </ac:spMkLst>
        </pc:spChg>
        <pc:spChg chg="mod">
          <ac:chgData name="Skill Yards" userId="510981af3225e229" providerId="Windows Live" clId="Web-{FEC0E9C8-0A2D-3D0F-040C-125E5C8D552B}" dt="2025-07-09T11:42:27.142" v="41" actId="1076"/>
          <ac:spMkLst>
            <pc:docMk/>
            <pc:sldMk cId="3129093853" sldId="258"/>
            <ac:spMk id="3" creationId="{26094DE5-C8B1-1A40-F50D-BB4FDC7DD373}"/>
          </ac:spMkLst>
        </pc:spChg>
        <pc:spChg chg="add">
          <ac:chgData name="Skill Yards" userId="510981af3225e229" providerId="Windows Live" clId="Web-{FEC0E9C8-0A2D-3D0F-040C-125E5C8D552B}" dt="2025-07-09T11:37:43.240" v="17"/>
          <ac:spMkLst>
            <pc:docMk/>
            <pc:sldMk cId="3129093853" sldId="258"/>
            <ac:spMk id="10" creationId="{175EAFFD-4A47-DD53-4F76-BD457E18BF1F}"/>
          </ac:spMkLst>
        </pc:spChg>
        <pc:spChg chg="add">
          <ac:chgData name="Skill Yards" userId="510981af3225e229" providerId="Windows Live" clId="Web-{FEC0E9C8-0A2D-3D0F-040C-125E5C8D552B}" dt="2025-07-09T11:37:43.240" v="17"/>
          <ac:spMkLst>
            <pc:docMk/>
            <pc:sldMk cId="3129093853" sldId="258"/>
            <ac:spMk id="12" creationId="{7CC1FECC-9CA4-341C-7E20-4728C5147389}"/>
          </ac:spMkLst>
        </pc:spChg>
        <pc:picChg chg="add del mod">
          <ac:chgData name="Skill Yards" userId="510981af3225e229" providerId="Windows Live" clId="Web-{FEC0E9C8-0A2D-3D0F-040C-125E5C8D552B}" dt="2025-07-09T11:37:38.349" v="15"/>
          <ac:picMkLst>
            <pc:docMk/>
            <pc:sldMk cId="3129093853" sldId="258"/>
            <ac:picMk id="4" creationId="{71B301B4-746E-B06E-898F-66C050AA7826}"/>
          </ac:picMkLst>
        </pc:picChg>
        <pc:picChg chg="add mod">
          <ac:chgData name="Skill Yards" userId="510981af3225e229" providerId="Windows Live" clId="Web-{FEC0E9C8-0A2D-3D0F-040C-125E5C8D552B}" dt="2025-07-09T11:37:51.116" v="19" actId="1076"/>
          <ac:picMkLst>
            <pc:docMk/>
            <pc:sldMk cId="3129093853" sldId="258"/>
            <ac:picMk id="5" creationId="{4F832BDF-71E3-319F-8761-F3E61EB47288}"/>
          </ac:picMkLst>
        </pc:picChg>
      </pc:sldChg>
      <pc:sldChg chg="modSp new">
        <pc:chgData name="Skill Yards" userId="510981af3225e229" providerId="Windows Live" clId="Web-{FEC0E9C8-0A2D-3D0F-040C-125E5C8D552B}" dt="2025-07-09T11:41:31.687" v="36" actId="20577"/>
        <pc:sldMkLst>
          <pc:docMk/>
          <pc:sldMk cId="1508358004" sldId="259"/>
        </pc:sldMkLst>
        <pc:spChg chg="mod">
          <ac:chgData name="Skill Yards" userId="510981af3225e229" providerId="Windows Live" clId="Web-{FEC0E9C8-0A2D-3D0F-040C-125E5C8D552B}" dt="2025-07-09T11:38:23.695" v="24" actId="20577"/>
          <ac:spMkLst>
            <pc:docMk/>
            <pc:sldMk cId="1508358004" sldId="259"/>
            <ac:spMk id="2" creationId="{CC7D6036-3A94-2B4A-B99F-180A0904501A}"/>
          </ac:spMkLst>
        </pc:spChg>
        <pc:spChg chg="mod">
          <ac:chgData name="Skill Yards" userId="510981af3225e229" providerId="Windows Live" clId="Web-{FEC0E9C8-0A2D-3D0F-040C-125E5C8D552B}" dt="2025-07-09T11:41:31.687" v="36" actId="20577"/>
          <ac:spMkLst>
            <pc:docMk/>
            <pc:sldMk cId="1508358004" sldId="259"/>
            <ac:spMk id="3" creationId="{E0B2539E-575F-F12A-AD3E-CF25C2CE4BD5}"/>
          </ac:spMkLst>
        </pc:spChg>
      </pc:sldChg>
      <pc:sldChg chg="addSp delSp modSp new mod setBg">
        <pc:chgData name="Skill Yards" userId="510981af3225e229" providerId="Windows Live" clId="Web-{FEC0E9C8-0A2D-3D0F-040C-125E5C8D552B}" dt="2025-07-09T11:45:23.321" v="51" actId="14100"/>
        <pc:sldMkLst>
          <pc:docMk/>
          <pc:sldMk cId="2949244420" sldId="260"/>
        </pc:sldMkLst>
        <pc:spChg chg="mod">
          <ac:chgData name="Skill Yards" userId="510981af3225e229" providerId="Windows Live" clId="Web-{FEC0E9C8-0A2D-3D0F-040C-125E5C8D552B}" dt="2025-07-09T11:45:06.367" v="48"/>
          <ac:spMkLst>
            <pc:docMk/>
            <pc:sldMk cId="2949244420" sldId="260"/>
            <ac:spMk id="2" creationId="{3615DAF9-255A-DD0C-7EF5-12FCDC179191}"/>
          </ac:spMkLst>
        </pc:spChg>
        <pc:spChg chg="del">
          <ac:chgData name="Skill Yards" userId="510981af3225e229" providerId="Windows Live" clId="Web-{FEC0E9C8-0A2D-3D0F-040C-125E5C8D552B}" dt="2025-07-09T11:44:19.272" v="43"/>
          <ac:spMkLst>
            <pc:docMk/>
            <pc:sldMk cId="2949244420" sldId="260"/>
            <ac:spMk id="3" creationId="{A39DC32F-C7FF-73E6-D1B8-E7B5F11883CD}"/>
          </ac:spMkLst>
        </pc:spChg>
        <pc:spChg chg="add mod">
          <ac:chgData name="Skill Yards" userId="510981af3225e229" providerId="Windows Live" clId="Web-{FEC0E9C8-0A2D-3D0F-040C-125E5C8D552B}" dt="2025-07-09T11:45:23.321" v="51" actId="14100"/>
          <ac:spMkLst>
            <pc:docMk/>
            <pc:sldMk cId="2949244420" sldId="260"/>
            <ac:spMk id="5" creationId="{B96B69DF-DB00-D675-1753-9F780252E3D2}"/>
          </ac:spMkLst>
        </pc:spChg>
        <pc:spChg chg="add">
          <ac:chgData name="Skill Yards" userId="510981af3225e229" providerId="Windows Live" clId="Web-{FEC0E9C8-0A2D-3D0F-040C-125E5C8D552B}" dt="2025-07-09T11:45:06.367" v="48"/>
          <ac:spMkLst>
            <pc:docMk/>
            <pc:sldMk cId="2949244420" sldId="260"/>
            <ac:spMk id="10" creationId="{175EAFFD-4A47-DD53-4F76-BD457E18BF1F}"/>
          </ac:spMkLst>
        </pc:spChg>
        <pc:spChg chg="add">
          <ac:chgData name="Skill Yards" userId="510981af3225e229" providerId="Windows Live" clId="Web-{FEC0E9C8-0A2D-3D0F-040C-125E5C8D552B}" dt="2025-07-09T11:45:06.367" v="48"/>
          <ac:spMkLst>
            <pc:docMk/>
            <pc:sldMk cId="2949244420" sldId="260"/>
            <ac:spMk id="12" creationId="{7CC1FECC-9CA4-341C-7E20-4728C5147389}"/>
          </ac:spMkLst>
        </pc:spChg>
        <pc:picChg chg="add mod ord">
          <ac:chgData name="Skill Yards" userId="510981af3225e229" providerId="Windows Live" clId="Web-{FEC0E9C8-0A2D-3D0F-040C-125E5C8D552B}" dt="2025-07-09T11:45:06.367" v="48"/>
          <ac:picMkLst>
            <pc:docMk/>
            <pc:sldMk cId="2949244420" sldId="260"/>
            <ac:picMk id="4" creationId="{DAF97160-9106-275A-9252-ABB21834C618}"/>
          </ac:picMkLst>
        </pc:picChg>
      </pc:sldChg>
      <pc:sldChg chg="addSp delSp modSp new mod setBg">
        <pc:chgData name="Skill Yards" userId="510981af3225e229" providerId="Windows Live" clId="Web-{FEC0E9C8-0A2D-3D0F-040C-125E5C8D552B}" dt="2025-07-09T12:02:49.551" v="63" actId="1076"/>
        <pc:sldMkLst>
          <pc:docMk/>
          <pc:sldMk cId="184801111" sldId="261"/>
        </pc:sldMkLst>
        <pc:spChg chg="mod">
          <ac:chgData name="Skill Yards" userId="510981af3225e229" providerId="Windows Live" clId="Web-{FEC0E9C8-0A2D-3D0F-040C-125E5C8D552B}" dt="2025-07-09T11:47:34.310" v="56"/>
          <ac:spMkLst>
            <pc:docMk/>
            <pc:sldMk cId="184801111" sldId="261"/>
            <ac:spMk id="2" creationId="{57778B94-BFEF-6EBD-A394-B9D0F2D0EF54}"/>
          </ac:spMkLst>
        </pc:spChg>
        <pc:spChg chg="del">
          <ac:chgData name="Skill Yards" userId="510981af3225e229" providerId="Windows Live" clId="Web-{FEC0E9C8-0A2D-3D0F-040C-125E5C8D552B}" dt="2025-07-09T11:47:24.982" v="55"/>
          <ac:spMkLst>
            <pc:docMk/>
            <pc:sldMk cId="184801111" sldId="261"/>
            <ac:spMk id="3" creationId="{1A0DF3B7-163C-4EBB-1175-3FF4B2CDE6F3}"/>
          </ac:spMkLst>
        </pc:spChg>
        <pc:spChg chg="add">
          <ac:chgData name="Skill Yards" userId="510981af3225e229" providerId="Windows Live" clId="Web-{FEC0E9C8-0A2D-3D0F-040C-125E5C8D552B}" dt="2025-07-09T11:47:34.310" v="56"/>
          <ac:spMkLst>
            <pc:docMk/>
            <pc:sldMk cId="184801111" sldId="261"/>
            <ac:spMk id="9" creationId="{774A975B-A886-5202-0489-6965514A0D14}"/>
          </ac:spMkLst>
        </pc:spChg>
        <pc:spChg chg="add">
          <ac:chgData name="Skill Yards" userId="510981af3225e229" providerId="Windows Live" clId="Web-{FEC0E9C8-0A2D-3D0F-040C-125E5C8D552B}" dt="2025-07-09T11:47:34.310" v="56"/>
          <ac:spMkLst>
            <pc:docMk/>
            <pc:sldMk cId="184801111" sldId="261"/>
            <ac:spMk id="11" creationId="{EA67E988-5919-57BB-C7DE-D3EAD38A3045}"/>
          </ac:spMkLst>
        </pc:spChg>
        <pc:spChg chg="add">
          <ac:chgData name="Skill Yards" userId="510981af3225e229" providerId="Windows Live" clId="Web-{FEC0E9C8-0A2D-3D0F-040C-125E5C8D552B}" dt="2025-07-09T11:47:34.310" v="56"/>
          <ac:spMkLst>
            <pc:docMk/>
            <pc:sldMk cId="184801111" sldId="261"/>
            <ac:spMk id="13" creationId="{5820888B-4EA5-E0E8-6D52-7733E1E77451}"/>
          </ac:spMkLst>
        </pc:spChg>
        <pc:spChg chg="add">
          <ac:chgData name="Skill Yards" userId="510981af3225e229" providerId="Windows Live" clId="Web-{FEC0E9C8-0A2D-3D0F-040C-125E5C8D552B}" dt="2025-07-09T11:47:34.310" v="56"/>
          <ac:spMkLst>
            <pc:docMk/>
            <pc:sldMk cId="184801111" sldId="261"/>
            <ac:spMk id="15" creationId="{06B5A8BF-0680-F9A7-27B1-3971EC934783}"/>
          </ac:spMkLst>
        </pc:spChg>
        <pc:picChg chg="add mod ord modCrop">
          <ac:chgData name="Skill Yards" userId="510981af3225e229" providerId="Windows Live" clId="Web-{FEC0E9C8-0A2D-3D0F-040C-125E5C8D552B}" dt="2025-07-09T12:02:49.551" v="63" actId="1076"/>
          <ac:picMkLst>
            <pc:docMk/>
            <pc:sldMk cId="184801111" sldId="261"/>
            <ac:picMk id="4" creationId="{EFE41AA9-F3B0-FE62-1024-6642256F8501}"/>
          </ac:picMkLst>
        </pc:picChg>
      </pc:sldChg>
      <pc:sldChg chg="addSp delSp modSp new mod setBg">
        <pc:chgData name="Skill Yards" userId="510981af3225e229" providerId="Windows Live" clId="Web-{FEC0E9C8-0A2D-3D0F-040C-125E5C8D552B}" dt="2025-07-09T12:09:12.629" v="87" actId="14100"/>
        <pc:sldMkLst>
          <pc:docMk/>
          <pc:sldMk cId="1561454943" sldId="262"/>
        </pc:sldMkLst>
        <pc:spChg chg="mod">
          <ac:chgData name="Skill Yards" userId="510981af3225e229" providerId="Windows Live" clId="Web-{FEC0E9C8-0A2D-3D0F-040C-125E5C8D552B}" dt="2025-07-09T12:08:58.409" v="83"/>
          <ac:spMkLst>
            <pc:docMk/>
            <pc:sldMk cId="1561454943" sldId="262"/>
            <ac:spMk id="2" creationId="{EAC8C7B7-DC87-52D8-E845-B8FA9069F252}"/>
          </ac:spMkLst>
        </pc:spChg>
        <pc:spChg chg="mod">
          <ac:chgData name="Skill Yards" userId="510981af3225e229" providerId="Windows Live" clId="Web-{FEC0E9C8-0A2D-3D0F-040C-125E5C8D552B}" dt="2025-07-09T12:09:12.629" v="87" actId="14100"/>
          <ac:spMkLst>
            <pc:docMk/>
            <pc:sldMk cId="1561454943" sldId="262"/>
            <ac:spMk id="3" creationId="{912F109D-C741-DD04-7B3B-5B47FC498B81}"/>
          </ac:spMkLst>
        </pc:spChg>
        <pc:spChg chg="add del">
          <ac:chgData name="Skill Yards" userId="510981af3225e229" providerId="Windows Live" clId="Web-{FEC0E9C8-0A2D-3D0F-040C-125E5C8D552B}" dt="2025-07-09T12:08:58.409" v="83"/>
          <ac:spMkLst>
            <pc:docMk/>
            <pc:sldMk cId="1561454943" sldId="262"/>
            <ac:spMk id="9" creationId="{175EAFFD-4A47-DD53-4F76-BD457E18BF1F}"/>
          </ac:spMkLst>
        </pc:spChg>
        <pc:spChg chg="add del">
          <ac:chgData name="Skill Yards" userId="510981af3225e229" providerId="Windows Live" clId="Web-{FEC0E9C8-0A2D-3D0F-040C-125E5C8D552B}" dt="2025-07-09T12:08:58.409" v="83"/>
          <ac:spMkLst>
            <pc:docMk/>
            <pc:sldMk cId="1561454943" sldId="262"/>
            <ac:spMk id="11" creationId="{7CC1FECC-9CA4-341C-7E20-4728C5147389}"/>
          </ac:spMkLst>
        </pc:spChg>
        <pc:spChg chg="add">
          <ac:chgData name="Skill Yards" userId="510981af3225e229" providerId="Windows Live" clId="Web-{FEC0E9C8-0A2D-3D0F-040C-125E5C8D552B}" dt="2025-07-09T12:08:58.409" v="83"/>
          <ac:spMkLst>
            <pc:docMk/>
            <pc:sldMk cId="1561454943" sldId="262"/>
            <ac:spMk id="16" creationId="{34C0330F-1D4F-4552-B799-615DD237B6DE}"/>
          </ac:spMkLst>
        </pc:spChg>
        <pc:spChg chg="add">
          <ac:chgData name="Skill Yards" userId="510981af3225e229" providerId="Windows Live" clId="Web-{FEC0E9C8-0A2D-3D0F-040C-125E5C8D552B}" dt="2025-07-09T12:08:58.409" v="83"/>
          <ac:spMkLst>
            <pc:docMk/>
            <pc:sldMk cId="1561454943" sldId="262"/>
            <ac:spMk id="18" creationId="{92BE0106-0C20-465B-A1BE-0BAC2737B1AD}"/>
          </ac:spMkLst>
        </pc:spChg>
        <pc:picChg chg="add del mod">
          <ac:chgData name="Skill Yards" userId="510981af3225e229" providerId="Windows Live" clId="Web-{FEC0E9C8-0A2D-3D0F-040C-125E5C8D552B}" dt="2025-07-09T12:08:51.081" v="81"/>
          <ac:picMkLst>
            <pc:docMk/>
            <pc:sldMk cId="1561454943" sldId="262"/>
            <ac:picMk id="4" creationId="{D7F39844-86B6-99C8-1047-D20B20050B3A}"/>
          </ac:picMkLst>
        </pc:picChg>
        <pc:picChg chg="add mod">
          <ac:chgData name="Skill Yards" userId="510981af3225e229" providerId="Windows Live" clId="Web-{FEC0E9C8-0A2D-3D0F-040C-125E5C8D552B}" dt="2025-07-09T12:08:58.409" v="83"/>
          <ac:picMkLst>
            <pc:docMk/>
            <pc:sldMk cId="1561454943" sldId="262"/>
            <ac:picMk id="5" creationId="{48876298-206F-06ED-50E0-C1E45B0C003F}"/>
          </ac:picMkLst>
        </pc:picChg>
      </pc:sldChg>
      <pc:sldChg chg="addSp delSp modSp add replId">
        <pc:chgData name="Skill Yards" userId="510981af3225e229" providerId="Windows Live" clId="Web-{FEC0E9C8-0A2D-3D0F-040C-125E5C8D552B}" dt="2025-07-09T12:10:44.570" v="101"/>
        <pc:sldMkLst>
          <pc:docMk/>
          <pc:sldMk cId="3842895437" sldId="263"/>
        </pc:sldMkLst>
        <pc:spChg chg="mod">
          <ac:chgData name="Skill Yards" userId="510981af3225e229" providerId="Windows Live" clId="Web-{FEC0E9C8-0A2D-3D0F-040C-125E5C8D552B}" dt="2025-07-09T12:09:31.786" v="93" actId="20577"/>
          <ac:spMkLst>
            <pc:docMk/>
            <pc:sldMk cId="3842895437" sldId="263"/>
            <ac:spMk id="2" creationId="{1A038CF0-7ED6-6388-61F2-C031E296829E}"/>
          </ac:spMkLst>
        </pc:spChg>
        <pc:spChg chg="del mod">
          <ac:chgData name="Skill Yards" userId="510981af3225e229" providerId="Windows Live" clId="Web-{FEC0E9C8-0A2D-3D0F-040C-125E5C8D552B}" dt="2025-07-09T12:10:26.350" v="96"/>
          <ac:spMkLst>
            <pc:docMk/>
            <pc:sldMk cId="3842895437" sldId="263"/>
            <ac:spMk id="3" creationId="{140E8182-1CDB-CA88-4849-DC7CD21691DE}"/>
          </ac:spMkLst>
        </pc:spChg>
        <pc:spChg chg="del">
          <ac:chgData name="Skill Yards" userId="510981af3225e229" providerId="Windows Live" clId="Web-{FEC0E9C8-0A2D-3D0F-040C-125E5C8D552B}" dt="2025-07-09T12:10:30.007" v="97"/>
          <ac:spMkLst>
            <pc:docMk/>
            <pc:sldMk cId="3842895437" sldId="263"/>
            <ac:spMk id="16" creationId="{99116646-4B5F-E0DF-E97C-16FAAFACB5EF}"/>
          </ac:spMkLst>
        </pc:spChg>
        <pc:spChg chg="del">
          <ac:chgData name="Skill Yards" userId="510981af3225e229" providerId="Windows Live" clId="Web-{FEC0E9C8-0A2D-3D0F-040C-125E5C8D552B}" dt="2025-07-09T12:10:30.007" v="97"/>
          <ac:spMkLst>
            <pc:docMk/>
            <pc:sldMk cId="3842895437" sldId="263"/>
            <ac:spMk id="18" creationId="{8B3EA59B-5D59-54C7-B6FB-19E957D5E575}"/>
          </ac:spMkLst>
        </pc:spChg>
        <pc:spChg chg="add del mod">
          <ac:chgData name="Skill Yards" userId="510981af3225e229" providerId="Windows Live" clId="Web-{FEC0E9C8-0A2D-3D0F-040C-125E5C8D552B}" dt="2025-07-09T12:10:44.570" v="101"/>
          <ac:spMkLst>
            <pc:docMk/>
            <pc:sldMk cId="3842895437" sldId="263"/>
            <ac:spMk id="22" creationId="{51E15DA6-F2C7-AB04-787F-CF87959B2D5B}"/>
          </ac:spMkLst>
        </pc:spChg>
        <pc:spChg chg="add">
          <ac:chgData name="Skill Yards" userId="510981af3225e229" providerId="Windows Live" clId="Web-{FEC0E9C8-0A2D-3D0F-040C-125E5C8D552B}" dt="2025-07-09T12:10:30.007" v="97"/>
          <ac:spMkLst>
            <pc:docMk/>
            <pc:sldMk cId="3842895437" sldId="263"/>
            <ac:spMk id="25" creationId="{34C0330F-1D4F-4552-B799-615DD237B6DE}"/>
          </ac:spMkLst>
        </pc:spChg>
        <pc:spChg chg="add">
          <ac:chgData name="Skill Yards" userId="510981af3225e229" providerId="Windows Live" clId="Web-{FEC0E9C8-0A2D-3D0F-040C-125E5C8D552B}" dt="2025-07-09T12:10:30.007" v="97"/>
          <ac:spMkLst>
            <pc:docMk/>
            <pc:sldMk cId="3842895437" sldId="263"/>
            <ac:spMk id="27" creationId="{92BE0106-0C20-465B-A1BE-0BAC2737B1AD}"/>
          </ac:spMkLst>
        </pc:spChg>
        <pc:picChg chg="add mod ord">
          <ac:chgData name="Skill Yards" userId="510981af3225e229" providerId="Windows Live" clId="Web-{FEC0E9C8-0A2D-3D0F-040C-125E5C8D552B}" dt="2025-07-09T12:10:39.616" v="99" actId="1076"/>
          <ac:picMkLst>
            <pc:docMk/>
            <pc:sldMk cId="3842895437" sldId="263"/>
            <ac:picMk id="4" creationId="{93B7E4ED-A78F-C37B-297A-535E14B1F5EA}"/>
          </ac:picMkLst>
        </pc:picChg>
        <pc:picChg chg="del">
          <ac:chgData name="Skill Yards" userId="510981af3225e229" providerId="Windows Live" clId="Web-{FEC0E9C8-0A2D-3D0F-040C-125E5C8D552B}" dt="2025-07-09T12:10:25.428" v="95"/>
          <ac:picMkLst>
            <pc:docMk/>
            <pc:sldMk cId="3842895437" sldId="263"/>
            <ac:picMk id="5" creationId="{93D822BD-B474-AA9F-F44F-1596CDF10B38}"/>
          </ac:picMkLst>
        </pc:picChg>
      </pc:sldChg>
      <pc:sldChg chg="addSp delSp modSp new mod setBg setClrOvrMap">
        <pc:chgData name="Skill Yards" userId="510981af3225e229" providerId="Windows Live" clId="Web-{FEC0E9C8-0A2D-3D0F-040C-125E5C8D552B}" dt="2025-07-09T12:12:11.714" v="117" actId="14100"/>
        <pc:sldMkLst>
          <pc:docMk/>
          <pc:sldMk cId="3614204368" sldId="264"/>
        </pc:sldMkLst>
        <pc:spChg chg="mod">
          <ac:chgData name="Skill Yards" userId="510981af3225e229" providerId="Windows Live" clId="Web-{FEC0E9C8-0A2D-3D0F-040C-125E5C8D552B}" dt="2025-07-09T12:11:59.151" v="114" actId="1076"/>
          <ac:spMkLst>
            <pc:docMk/>
            <pc:sldMk cId="3614204368" sldId="264"/>
            <ac:spMk id="2" creationId="{C9A2F7B2-FEDC-1E52-3EC2-FF93AF1C2B11}"/>
          </ac:spMkLst>
        </pc:spChg>
        <pc:spChg chg="del">
          <ac:chgData name="Skill Yards" userId="510981af3225e229" providerId="Windows Live" clId="Web-{FEC0E9C8-0A2D-3D0F-040C-125E5C8D552B}" dt="2025-07-09T12:11:13.446" v="107"/>
          <ac:spMkLst>
            <pc:docMk/>
            <pc:sldMk cId="3614204368" sldId="264"/>
            <ac:spMk id="3" creationId="{A5F29478-48A1-10DC-95B6-4B476C23C29E}"/>
          </ac:spMkLst>
        </pc:spChg>
        <pc:spChg chg="add mod">
          <ac:chgData name="Skill Yards" userId="510981af3225e229" providerId="Windows Live" clId="Web-{FEC0E9C8-0A2D-3D0F-040C-125E5C8D552B}" dt="2025-07-09T12:12:11.714" v="117" actId="14100"/>
          <ac:spMkLst>
            <pc:docMk/>
            <pc:sldMk cId="3614204368" sldId="264"/>
            <ac:spMk id="4" creationId="{68D4E442-9DDD-0A9B-6924-C16D640C0152}"/>
          </ac:spMkLst>
        </pc:spChg>
        <pc:spChg chg="add del">
          <ac:chgData name="Skill Yards" userId="510981af3225e229" providerId="Windows Live" clId="Web-{FEC0E9C8-0A2D-3D0F-040C-125E5C8D552B}" dt="2025-07-09T12:11:37.963" v="110"/>
          <ac:spMkLst>
            <pc:docMk/>
            <pc:sldMk cId="3614204368" sldId="264"/>
            <ac:spMk id="9" creationId="{774A975B-A886-5202-0489-6965514A0D14}"/>
          </ac:spMkLst>
        </pc:spChg>
        <pc:spChg chg="add del">
          <ac:chgData name="Skill Yards" userId="510981af3225e229" providerId="Windows Live" clId="Web-{FEC0E9C8-0A2D-3D0F-040C-125E5C8D552B}" dt="2025-07-09T12:11:37.963" v="110"/>
          <ac:spMkLst>
            <pc:docMk/>
            <pc:sldMk cId="3614204368" sldId="264"/>
            <ac:spMk id="11" creationId="{EA67E988-5919-57BB-C7DE-D3EAD38A3045}"/>
          </ac:spMkLst>
        </pc:spChg>
        <pc:spChg chg="add">
          <ac:chgData name="Skill Yards" userId="510981af3225e229" providerId="Windows Live" clId="Web-{FEC0E9C8-0A2D-3D0F-040C-125E5C8D552B}" dt="2025-07-09T12:11:13.446" v="107"/>
          <ac:spMkLst>
            <pc:docMk/>
            <pc:sldMk cId="3614204368" sldId="264"/>
            <ac:spMk id="13" creationId="{E20BB609-EF92-42DB-836C-0699A590B5CF}"/>
          </ac:spMkLst>
        </pc:spChg>
        <pc:spChg chg="add del">
          <ac:chgData name="Skill Yards" userId="510981af3225e229" providerId="Windows Live" clId="Web-{FEC0E9C8-0A2D-3D0F-040C-125E5C8D552B}" dt="2025-07-09T12:11:37.963" v="110"/>
          <ac:spMkLst>
            <pc:docMk/>
            <pc:sldMk cId="3614204368" sldId="264"/>
            <ac:spMk id="15" creationId="{ECF0998E-D577-43EA-A7B8-E3EC67F75955}"/>
          </ac:spMkLst>
        </pc:spChg>
        <pc:spChg chg="add del">
          <ac:chgData name="Skill Yards" userId="510981af3225e229" providerId="Windows Live" clId="Web-{FEC0E9C8-0A2D-3D0F-040C-125E5C8D552B}" dt="2025-07-09T12:11:37.963" v="110"/>
          <ac:spMkLst>
            <pc:docMk/>
            <pc:sldMk cId="3614204368" sldId="264"/>
            <ac:spMk id="17" creationId="{B2C335F7-F61C-4EB4-80F2-4B1438FE66BB}"/>
          </ac:spMkLst>
        </pc:spChg>
        <pc:spChg chg="add del">
          <ac:chgData name="Skill Yards" userId="510981af3225e229" providerId="Windows Live" clId="Web-{FEC0E9C8-0A2D-3D0F-040C-125E5C8D552B}" dt="2025-07-09T12:11:37.963" v="110"/>
          <ac:spMkLst>
            <pc:docMk/>
            <pc:sldMk cId="3614204368" sldId="264"/>
            <ac:spMk id="19" creationId="{E7DC364D-882B-4786-89FB-1703C1A5CFF0}"/>
          </ac:spMkLst>
        </pc:spChg>
        <pc:spChg chg="add del">
          <ac:chgData name="Skill Yards" userId="510981af3225e229" providerId="Windows Live" clId="Web-{FEC0E9C8-0A2D-3D0F-040C-125E5C8D552B}" dt="2025-07-09T12:11:37.963" v="110"/>
          <ac:spMkLst>
            <pc:docMk/>
            <pc:sldMk cId="3614204368" sldId="264"/>
            <ac:spMk id="21" creationId="{F1189494-2B67-46D2-93D6-A122A09BF6B2}"/>
          </ac:spMkLst>
        </pc:spChg>
        <pc:spChg chg="add">
          <ac:chgData name="Skill Yards" userId="510981af3225e229" providerId="Windows Live" clId="Web-{FEC0E9C8-0A2D-3D0F-040C-125E5C8D552B}" dt="2025-07-09T12:11:37.963" v="110"/>
          <ac:spMkLst>
            <pc:docMk/>
            <pc:sldMk cId="3614204368" sldId="264"/>
            <ac:spMk id="26" creationId="{E8873F53-55B7-4E34-B697-201CF2F10D35}"/>
          </ac:spMkLst>
        </pc:spChg>
        <pc:spChg chg="add">
          <ac:chgData name="Skill Yards" userId="510981af3225e229" providerId="Windows Live" clId="Web-{FEC0E9C8-0A2D-3D0F-040C-125E5C8D552B}" dt="2025-07-09T12:11:37.963" v="110"/>
          <ac:spMkLst>
            <pc:docMk/>
            <pc:sldMk cId="3614204368" sldId="264"/>
            <ac:spMk id="28" creationId="{FD90D0AA-A57E-2DE9-0CE8-B7B306878448}"/>
          </ac:spMkLst>
        </pc:spChg>
        <pc:picChg chg="add">
          <ac:chgData name="Skill Yards" userId="510981af3225e229" providerId="Windows Live" clId="Web-{FEC0E9C8-0A2D-3D0F-040C-125E5C8D552B}" dt="2025-07-09T12:11:13.446" v="107"/>
          <ac:picMkLst>
            <pc:docMk/>
            <pc:sldMk cId="3614204368" sldId="264"/>
            <ac:picMk id="5" creationId="{8B7DE6E4-EFBD-FA5E-1F7B-7F5BCEB989CC}"/>
          </ac:picMkLst>
        </pc:picChg>
      </pc:sldChg>
      <pc:sldChg chg="addSp modSp new mod setBg">
        <pc:chgData name="Skill Yards" userId="510981af3225e229" providerId="Windows Live" clId="Web-{FEC0E9C8-0A2D-3D0F-040C-125E5C8D552B}" dt="2025-07-09T12:14:36.079" v="131" actId="20577"/>
        <pc:sldMkLst>
          <pc:docMk/>
          <pc:sldMk cId="3647380136" sldId="265"/>
        </pc:sldMkLst>
        <pc:spChg chg="mod">
          <ac:chgData name="Skill Yards" userId="510981af3225e229" providerId="Windows Live" clId="Web-{FEC0E9C8-0A2D-3D0F-040C-125E5C8D552B}" dt="2025-07-09T12:14:08.187" v="125"/>
          <ac:spMkLst>
            <pc:docMk/>
            <pc:sldMk cId="3647380136" sldId="265"/>
            <ac:spMk id="2" creationId="{58BCC2F4-2496-AB25-C307-3E17649830DE}"/>
          </ac:spMkLst>
        </pc:spChg>
        <pc:spChg chg="mod ord">
          <ac:chgData name="Skill Yards" userId="510981af3225e229" providerId="Windows Live" clId="Web-{FEC0E9C8-0A2D-3D0F-040C-125E5C8D552B}" dt="2025-07-09T12:14:36.079" v="131" actId="20577"/>
          <ac:spMkLst>
            <pc:docMk/>
            <pc:sldMk cId="3647380136" sldId="265"/>
            <ac:spMk id="3" creationId="{95C61B95-BBE3-A58C-EC92-F7B7D06C3F90}"/>
          </ac:spMkLst>
        </pc:spChg>
        <pc:spChg chg="add">
          <ac:chgData name="Skill Yards" userId="510981af3225e229" providerId="Windows Live" clId="Web-{FEC0E9C8-0A2D-3D0F-040C-125E5C8D552B}" dt="2025-07-09T12:14:08.187" v="125"/>
          <ac:spMkLst>
            <pc:docMk/>
            <pc:sldMk cId="3647380136" sldId="265"/>
            <ac:spMk id="9" creationId="{E8873F53-55B7-4E34-B697-201CF2F10D35}"/>
          </ac:spMkLst>
        </pc:spChg>
        <pc:spChg chg="add">
          <ac:chgData name="Skill Yards" userId="510981af3225e229" providerId="Windows Live" clId="Web-{FEC0E9C8-0A2D-3D0F-040C-125E5C8D552B}" dt="2025-07-09T12:14:08.187" v="125"/>
          <ac:spMkLst>
            <pc:docMk/>
            <pc:sldMk cId="3647380136" sldId="265"/>
            <ac:spMk id="11" creationId="{FD90D0AA-A57E-2DE9-0CE8-B7B306878448}"/>
          </ac:spMkLst>
        </pc:spChg>
        <pc:picChg chg="add mod">
          <ac:chgData name="Skill Yards" userId="510981af3225e229" providerId="Windows Live" clId="Web-{FEC0E9C8-0A2D-3D0F-040C-125E5C8D552B}" dt="2025-07-09T12:14:08.187" v="125"/>
          <ac:picMkLst>
            <pc:docMk/>
            <pc:sldMk cId="3647380136" sldId="265"/>
            <ac:picMk id="4" creationId="{1DE6CE38-CE59-09AE-D62C-CB53B0512102}"/>
          </ac:picMkLst>
        </pc:picChg>
      </pc:sldChg>
      <pc:sldChg chg="addSp delSp modSp add replId">
        <pc:chgData name="Skill Yards" userId="510981af3225e229" providerId="Windows Live" clId="Web-{FEC0E9C8-0A2D-3D0F-040C-125E5C8D552B}" dt="2025-07-09T12:16:29.380" v="138" actId="20577"/>
        <pc:sldMkLst>
          <pc:docMk/>
          <pc:sldMk cId="1017989831" sldId="266"/>
        </pc:sldMkLst>
        <pc:spChg chg="mod">
          <ac:chgData name="Skill Yards" userId="510981af3225e229" providerId="Windows Live" clId="Web-{FEC0E9C8-0A2D-3D0F-040C-125E5C8D552B}" dt="2025-07-09T12:16:14.927" v="136"/>
          <ac:spMkLst>
            <pc:docMk/>
            <pc:sldMk cId="1017989831" sldId="266"/>
            <ac:spMk id="2" creationId="{1F796314-8897-A6CA-5C69-A37081D3424E}"/>
          </ac:spMkLst>
        </pc:spChg>
        <pc:spChg chg="mod">
          <ac:chgData name="Skill Yards" userId="510981af3225e229" providerId="Windows Live" clId="Web-{FEC0E9C8-0A2D-3D0F-040C-125E5C8D552B}" dt="2025-07-09T12:16:29.380" v="138" actId="20577"/>
          <ac:spMkLst>
            <pc:docMk/>
            <pc:sldMk cId="1017989831" sldId="266"/>
            <ac:spMk id="3" creationId="{C5BF45FA-E449-8221-D856-E61CCB1050FD}"/>
          </ac:spMkLst>
        </pc:spChg>
        <pc:spChg chg="del">
          <ac:chgData name="Skill Yards" userId="510981af3225e229" providerId="Windows Live" clId="Web-{FEC0E9C8-0A2D-3D0F-040C-125E5C8D552B}" dt="2025-07-09T12:16:14.927" v="136"/>
          <ac:spMkLst>
            <pc:docMk/>
            <pc:sldMk cId="1017989831" sldId="266"/>
            <ac:spMk id="9" creationId="{D145D114-B139-35A0-0B3D-0FD6E76F6764}"/>
          </ac:spMkLst>
        </pc:spChg>
        <pc:spChg chg="del">
          <ac:chgData name="Skill Yards" userId="510981af3225e229" providerId="Windows Live" clId="Web-{FEC0E9C8-0A2D-3D0F-040C-125E5C8D552B}" dt="2025-07-09T12:16:14.927" v="136"/>
          <ac:spMkLst>
            <pc:docMk/>
            <pc:sldMk cId="1017989831" sldId="266"/>
            <ac:spMk id="11" creationId="{8DC8193E-3781-A483-ADF5-88193008E9C6}"/>
          </ac:spMkLst>
        </pc:spChg>
        <pc:spChg chg="add">
          <ac:chgData name="Skill Yards" userId="510981af3225e229" providerId="Windows Live" clId="Web-{FEC0E9C8-0A2D-3D0F-040C-125E5C8D552B}" dt="2025-07-09T12:16:14.927" v="136"/>
          <ac:spMkLst>
            <pc:docMk/>
            <pc:sldMk cId="1017989831" sldId="266"/>
            <ac:spMk id="16" creationId="{175EAFFD-4A47-DD53-4F76-BD457E18BF1F}"/>
          </ac:spMkLst>
        </pc:spChg>
        <pc:spChg chg="add">
          <ac:chgData name="Skill Yards" userId="510981af3225e229" providerId="Windows Live" clId="Web-{FEC0E9C8-0A2D-3D0F-040C-125E5C8D552B}" dt="2025-07-09T12:16:14.927" v="136"/>
          <ac:spMkLst>
            <pc:docMk/>
            <pc:sldMk cId="1017989831" sldId="266"/>
            <ac:spMk id="18" creationId="{7CC1FECC-9CA4-341C-7E20-4728C5147389}"/>
          </ac:spMkLst>
        </pc:spChg>
        <pc:picChg chg="del">
          <ac:chgData name="Skill Yards" userId="510981af3225e229" providerId="Windows Live" clId="Web-{FEC0E9C8-0A2D-3D0F-040C-125E5C8D552B}" dt="2025-07-09T12:16:09.004" v="134"/>
          <ac:picMkLst>
            <pc:docMk/>
            <pc:sldMk cId="1017989831" sldId="266"/>
            <ac:picMk id="4" creationId="{06D6C9AF-67CF-5336-5310-6E3262934B93}"/>
          </ac:picMkLst>
        </pc:picChg>
        <pc:picChg chg="add mod">
          <ac:chgData name="Skill Yards" userId="510981af3225e229" providerId="Windows Live" clId="Web-{FEC0E9C8-0A2D-3D0F-040C-125E5C8D552B}" dt="2025-07-09T12:16:14.927" v="136"/>
          <ac:picMkLst>
            <pc:docMk/>
            <pc:sldMk cId="1017989831" sldId="266"/>
            <ac:picMk id="5" creationId="{F57BEAAF-B168-59E3-403D-074AD92E3796}"/>
          </ac:picMkLst>
        </pc:picChg>
      </pc:sldChg>
      <pc:sldChg chg="modSp new">
        <pc:chgData name="Skill Yards" userId="510981af3225e229" providerId="Windows Live" clId="Web-{FEC0E9C8-0A2D-3D0F-040C-125E5C8D552B}" dt="2025-07-09T12:19:04.105" v="154" actId="20577"/>
        <pc:sldMkLst>
          <pc:docMk/>
          <pc:sldMk cId="2979310502" sldId="267"/>
        </pc:sldMkLst>
        <pc:spChg chg="mod">
          <ac:chgData name="Skill Yards" userId="510981af3225e229" providerId="Windows Live" clId="Web-{FEC0E9C8-0A2D-3D0F-040C-125E5C8D552B}" dt="2025-07-09T12:18:20.197" v="144" actId="20577"/>
          <ac:spMkLst>
            <pc:docMk/>
            <pc:sldMk cId="2979310502" sldId="267"/>
            <ac:spMk id="2" creationId="{F5855527-FF73-0E9A-3B52-2C4B013614CE}"/>
          </ac:spMkLst>
        </pc:spChg>
        <pc:spChg chg="mod">
          <ac:chgData name="Skill Yards" userId="510981af3225e229" providerId="Windows Live" clId="Web-{FEC0E9C8-0A2D-3D0F-040C-125E5C8D552B}" dt="2025-07-09T12:19:04.105" v="154" actId="20577"/>
          <ac:spMkLst>
            <pc:docMk/>
            <pc:sldMk cId="2979310502" sldId="267"/>
            <ac:spMk id="3" creationId="{4B650639-D531-A4A6-6F86-B9B301586011}"/>
          </ac:spMkLst>
        </pc:spChg>
      </pc:sldChg>
      <pc:sldChg chg="addSp delSp modSp new mod setBg">
        <pc:chgData name="Skill Yards" userId="510981af3225e229" providerId="Windows Live" clId="Web-{FEC0E9C8-0A2D-3D0F-040C-125E5C8D552B}" dt="2025-07-09T12:20:37.765" v="176" actId="20577"/>
        <pc:sldMkLst>
          <pc:docMk/>
          <pc:sldMk cId="1969132406" sldId="268"/>
        </pc:sldMkLst>
        <pc:spChg chg="mod">
          <ac:chgData name="Skill Yards" userId="510981af3225e229" providerId="Windows Live" clId="Web-{FEC0E9C8-0A2D-3D0F-040C-125E5C8D552B}" dt="2025-07-09T12:19:57.904" v="172"/>
          <ac:spMkLst>
            <pc:docMk/>
            <pc:sldMk cId="1969132406" sldId="268"/>
            <ac:spMk id="2" creationId="{C767AB81-1A23-DBB0-C709-4FEC12E22921}"/>
          </ac:spMkLst>
        </pc:spChg>
        <pc:spChg chg="del">
          <ac:chgData name="Skill Yards" userId="510981af3225e229" providerId="Windows Live" clId="Web-{FEC0E9C8-0A2D-3D0F-040C-125E5C8D552B}" dt="2025-07-09T12:19:29.153" v="159"/>
          <ac:spMkLst>
            <pc:docMk/>
            <pc:sldMk cId="1969132406" sldId="268"/>
            <ac:spMk id="3" creationId="{8AD41342-41A8-91B2-7E63-BD83B96AC600}"/>
          </ac:spMkLst>
        </pc:spChg>
        <pc:spChg chg="add mod">
          <ac:chgData name="Skill Yards" userId="510981af3225e229" providerId="Windows Live" clId="Web-{FEC0E9C8-0A2D-3D0F-040C-125E5C8D552B}" dt="2025-07-09T12:20:37.765" v="176" actId="20577"/>
          <ac:spMkLst>
            <pc:docMk/>
            <pc:sldMk cId="1969132406" sldId="268"/>
            <ac:spMk id="5" creationId="{0A7994AC-D7C8-6993-7A99-94F95A6BAD21}"/>
          </ac:spMkLst>
        </pc:spChg>
        <pc:spChg chg="add">
          <ac:chgData name="Skill Yards" userId="510981af3225e229" providerId="Windows Live" clId="Web-{FEC0E9C8-0A2D-3D0F-040C-125E5C8D552B}" dt="2025-07-09T12:19:57.904" v="172"/>
          <ac:spMkLst>
            <pc:docMk/>
            <pc:sldMk cId="1969132406" sldId="268"/>
            <ac:spMk id="10" creationId="{34C0330F-1D4F-4552-B799-615DD237B6DE}"/>
          </ac:spMkLst>
        </pc:spChg>
        <pc:spChg chg="add">
          <ac:chgData name="Skill Yards" userId="510981af3225e229" providerId="Windows Live" clId="Web-{FEC0E9C8-0A2D-3D0F-040C-125E5C8D552B}" dt="2025-07-09T12:19:57.904" v="172"/>
          <ac:spMkLst>
            <pc:docMk/>
            <pc:sldMk cId="1969132406" sldId="268"/>
            <ac:spMk id="12" creationId="{92BE0106-0C20-465B-A1BE-0BAC2737B1AD}"/>
          </ac:spMkLst>
        </pc:spChg>
        <pc:picChg chg="add mod ord">
          <ac:chgData name="Skill Yards" userId="510981af3225e229" providerId="Windows Live" clId="Web-{FEC0E9C8-0A2D-3D0F-040C-125E5C8D552B}" dt="2025-07-09T12:19:57.904" v="172"/>
          <ac:picMkLst>
            <pc:docMk/>
            <pc:sldMk cId="1969132406" sldId="268"/>
            <ac:picMk id="4" creationId="{1599D9C6-5BCC-323A-DA2B-03797776BAD8}"/>
          </ac:picMkLst>
        </pc:picChg>
      </pc:sldChg>
      <pc:sldChg chg="modSp add replId">
        <pc:chgData name="Skill Yards" userId="510981af3225e229" providerId="Windows Live" clId="Web-{FEC0E9C8-0A2D-3D0F-040C-125E5C8D552B}" dt="2025-07-09T12:21:01.047" v="182" actId="20577"/>
        <pc:sldMkLst>
          <pc:docMk/>
          <pc:sldMk cId="748035862" sldId="269"/>
        </pc:sldMkLst>
        <pc:spChg chg="mod">
          <ac:chgData name="Skill Yards" userId="510981af3225e229" providerId="Windows Live" clId="Web-{FEC0E9C8-0A2D-3D0F-040C-125E5C8D552B}" dt="2025-07-09T12:21:01.047" v="182" actId="20577"/>
          <ac:spMkLst>
            <pc:docMk/>
            <pc:sldMk cId="748035862" sldId="269"/>
            <ac:spMk id="4" creationId="{885742CF-5473-A6DA-0726-A75439112F2A}"/>
          </ac:spMkLst>
        </pc:spChg>
      </pc:sldChg>
      <pc:sldChg chg="modSp new">
        <pc:chgData name="Skill Yards" userId="510981af3225e229" providerId="Windows Live" clId="Web-{FEC0E9C8-0A2D-3D0F-040C-125E5C8D552B}" dt="2025-07-09T12:21:42.658" v="189" actId="20577"/>
        <pc:sldMkLst>
          <pc:docMk/>
          <pc:sldMk cId="860240864" sldId="270"/>
        </pc:sldMkLst>
        <pc:spChg chg="mod">
          <ac:chgData name="Skill Yards" userId="510981af3225e229" providerId="Windows Live" clId="Web-{FEC0E9C8-0A2D-3D0F-040C-125E5C8D552B}" dt="2025-07-09T12:21:27.361" v="185" actId="20577"/>
          <ac:spMkLst>
            <pc:docMk/>
            <pc:sldMk cId="860240864" sldId="270"/>
            <ac:spMk id="2" creationId="{7823B248-3C45-1051-E3BF-0E3C77F117BD}"/>
          </ac:spMkLst>
        </pc:spChg>
        <pc:spChg chg="mod">
          <ac:chgData name="Skill Yards" userId="510981af3225e229" providerId="Windows Live" clId="Web-{FEC0E9C8-0A2D-3D0F-040C-125E5C8D552B}" dt="2025-07-09T12:21:42.658" v="189" actId="20577"/>
          <ac:spMkLst>
            <pc:docMk/>
            <pc:sldMk cId="860240864" sldId="270"/>
            <ac:spMk id="3" creationId="{4B3826EE-4EA7-3954-B34C-5A2194B42743}"/>
          </ac:spMkLst>
        </pc:spChg>
      </pc:sldChg>
      <pc:sldChg chg="addSp delSp modSp add replId">
        <pc:chgData name="Skill Yards" userId="510981af3225e229" providerId="Windows Live" clId="Web-{FEC0E9C8-0A2D-3D0F-040C-125E5C8D552B}" dt="2025-07-09T12:22:29.410" v="195" actId="1076"/>
        <pc:sldMkLst>
          <pc:docMk/>
          <pc:sldMk cId="1254575968" sldId="271"/>
        </pc:sldMkLst>
        <pc:spChg chg="del mod">
          <ac:chgData name="Skill Yards" userId="510981af3225e229" providerId="Windows Live" clId="Web-{FEC0E9C8-0A2D-3D0F-040C-125E5C8D552B}" dt="2025-07-09T12:22:18.066" v="192"/>
          <ac:spMkLst>
            <pc:docMk/>
            <pc:sldMk cId="1254575968" sldId="271"/>
            <ac:spMk id="3" creationId="{1A6B1B0B-6C53-FF36-2F2F-1E6E57539990}"/>
          </ac:spMkLst>
        </pc:spChg>
        <pc:picChg chg="add mod ord">
          <ac:chgData name="Skill Yards" userId="510981af3225e229" providerId="Windows Live" clId="Web-{FEC0E9C8-0A2D-3D0F-040C-125E5C8D552B}" dt="2025-07-09T12:22:29.410" v="195" actId="1076"/>
          <ac:picMkLst>
            <pc:docMk/>
            <pc:sldMk cId="1254575968" sldId="271"/>
            <ac:picMk id="4" creationId="{2F699F4B-239E-4FD5-E16C-DF592377DD5D}"/>
          </ac:picMkLst>
        </pc:picChg>
      </pc:sldChg>
      <pc:sldChg chg="modSp new">
        <pc:chgData name="Skill Yards" userId="510981af3225e229" providerId="Windows Live" clId="Web-{FEC0E9C8-0A2D-3D0F-040C-125E5C8D552B}" dt="2025-07-09T12:24:41.368" v="207" actId="20577"/>
        <pc:sldMkLst>
          <pc:docMk/>
          <pc:sldMk cId="1056560071" sldId="272"/>
        </pc:sldMkLst>
        <pc:spChg chg="mod">
          <ac:chgData name="Skill Yards" userId="510981af3225e229" providerId="Windows Live" clId="Web-{FEC0E9C8-0A2D-3D0F-040C-125E5C8D552B}" dt="2025-07-09T12:23:19.490" v="199" actId="20577"/>
          <ac:spMkLst>
            <pc:docMk/>
            <pc:sldMk cId="1056560071" sldId="272"/>
            <ac:spMk id="2" creationId="{8BC89BFD-183E-4455-9312-009936B77E7D}"/>
          </ac:spMkLst>
        </pc:spChg>
        <pc:spChg chg="mod">
          <ac:chgData name="Skill Yards" userId="510981af3225e229" providerId="Windows Live" clId="Web-{FEC0E9C8-0A2D-3D0F-040C-125E5C8D552B}" dt="2025-07-09T12:24:41.368" v="207" actId="20577"/>
          <ac:spMkLst>
            <pc:docMk/>
            <pc:sldMk cId="1056560071" sldId="272"/>
            <ac:spMk id="3" creationId="{DBE5E2EC-4010-0337-3E6A-410E8A2F6A77}"/>
          </ac:spMkLst>
        </pc:spChg>
      </pc:sldChg>
      <pc:sldChg chg="modSp add">
        <pc:chgData name="Skill Yards" userId="510981af3225e229" providerId="Windows Live" clId="Web-{FEC0E9C8-0A2D-3D0F-040C-125E5C8D552B}" dt="2025-07-09T12:25:47.840" v="224" actId="1076"/>
        <pc:sldMkLst>
          <pc:docMk/>
          <pc:sldMk cId="4155373472" sldId="289"/>
        </pc:sldMkLst>
        <pc:spChg chg="mod">
          <ac:chgData name="Skill Yards" userId="510981af3225e229" providerId="Windows Live" clId="Web-{FEC0E9C8-0A2D-3D0F-040C-125E5C8D552B}" dt="2025-07-09T12:25:06.010" v="213" actId="20577"/>
          <ac:spMkLst>
            <pc:docMk/>
            <pc:sldMk cId="4155373472" sldId="289"/>
            <ac:spMk id="2" creationId="{CA18ED8C-56CF-396C-E1D7-92EA38CC2AE5}"/>
          </ac:spMkLst>
        </pc:spChg>
        <pc:spChg chg="mod">
          <ac:chgData name="Skill Yards" userId="510981af3225e229" providerId="Windows Live" clId="Web-{FEC0E9C8-0A2D-3D0F-040C-125E5C8D552B}" dt="2025-07-09T12:25:47.840" v="224" actId="1076"/>
          <ac:spMkLst>
            <pc:docMk/>
            <pc:sldMk cId="4155373472" sldId="289"/>
            <ac:spMk id="3" creationId="{65520BCA-D581-79A8-2C8C-9D6D04C8C89C}"/>
          </ac:spMkLst>
        </pc:spChg>
      </pc:sldChg>
      <pc:sldChg chg="modSp add replId">
        <pc:chgData name="Skill Yards" userId="510981af3225e229" providerId="Windows Live" clId="Web-{FEC0E9C8-0A2D-3D0F-040C-125E5C8D552B}" dt="2025-07-09T12:28:15.346" v="255" actId="20577"/>
        <pc:sldMkLst>
          <pc:docMk/>
          <pc:sldMk cId="2988431174" sldId="290"/>
        </pc:sldMkLst>
        <pc:spChg chg="mod">
          <ac:chgData name="Skill Yards" userId="510981af3225e229" providerId="Windows Live" clId="Web-{FEC0E9C8-0A2D-3D0F-040C-125E5C8D552B}" dt="2025-07-09T12:26:42.701" v="244" actId="20577"/>
          <ac:spMkLst>
            <pc:docMk/>
            <pc:sldMk cId="2988431174" sldId="290"/>
            <ac:spMk id="2" creationId="{65381CCA-275F-29A4-F520-0F715A2AF560}"/>
          </ac:spMkLst>
        </pc:spChg>
        <pc:spChg chg="mod">
          <ac:chgData name="Skill Yards" userId="510981af3225e229" providerId="Windows Live" clId="Web-{FEC0E9C8-0A2D-3D0F-040C-125E5C8D552B}" dt="2025-07-09T12:28:15.346" v="255" actId="20577"/>
          <ac:spMkLst>
            <pc:docMk/>
            <pc:sldMk cId="2988431174" sldId="290"/>
            <ac:spMk id="3" creationId="{31D4029A-5D6A-0B8C-7E4F-D2C4CE228100}"/>
          </ac:spMkLst>
        </pc:spChg>
      </pc:sldChg>
      <pc:sldChg chg="new del">
        <pc:chgData name="Skill Yards" userId="510981af3225e229" providerId="Windows Live" clId="Web-{FEC0E9C8-0A2D-3D0F-040C-125E5C8D552B}" dt="2025-07-09T12:32:29.465" v="316"/>
        <pc:sldMkLst>
          <pc:docMk/>
          <pc:sldMk cId="1401950601" sldId="291"/>
        </pc:sldMkLst>
      </pc:sldChg>
      <pc:sldChg chg="modSp add replId">
        <pc:chgData name="Skill Yards" userId="510981af3225e229" providerId="Windows Live" clId="Web-{FEC0E9C8-0A2D-3D0F-040C-125E5C8D552B}" dt="2025-07-09T12:31:14.696" v="293" actId="20577"/>
        <pc:sldMkLst>
          <pc:docMk/>
          <pc:sldMk cId="1278809905" sldId="292"/>
        </pc:sldMkLst>
        <pc:spChg chg="mod">
          <ac:chgData name="Skill Yards" userId="510981af3225e229" providerId="Windows Live" clId="Web-{FEC0E9C8-0A2D-3D0F-040C-125E5C8D552B}" dt="2025-07-09T12:29:41.740" v="269" actId="20577"/>
          <ac:spMkLst>
            <pc:docMk/>
            <pc:sldMk cId="1278809905" sldId="292"/>
            <ac:spMk id="2" creationId="{260EC938-DA45-D90F-D4F0-F79BBAA4F276}"/>
          </ac:spMkLst>
        </pc:spChg>
        <pc:spChg chg="mod">
          <ac:chgData name="Skill Yards" userId="510981af3225e229" providerId="Windows Live" clId="Web-{FEC0E9C8-0A2D-3D0F-040C-125E5C8D552B}" dt="2025-07-09T12:31:14.696" v="293" actId="20577"/>
          <ac:spMkLst>
            <pc:docMk/>
            <pc:sldMk cId="1278809905" sldId="292"/>
            <ac:spMk id="3" creationId="{93C67B2E-EA71-C6F1-DB7D-BE767EA13CAF}"/>
          </ac:spMkLst>
        </pc:spChg>
      </pc:sldChg>
      <pc:sldChg chg="modSp add replId">
        <pc:chgData name="Skill Yards" userId="510981af3225e229" providerId="Windows Live" clId="Web-{FEC0E9C8-0A2D-3D0F-040C-125E5C8D552B}" dt="2025-07-09T12:32:15.683" v="314" actId="20577"/>
        <pc:sldMkLst>
          <pc:docMk/>
          <pc:sldMk cId="58783841" sldId="293"/>
        </pc:sldMkLst>
        <pc:spChg chg="mod">
          <ac:chgData name="Skill Yards" userId="510981af3225e229" providerId="Windows Live" clId="Web-{FEC0E9C8-0A2D-3D0F-040C-125E5C8D552B}" dt="2025-07-09T12:32:15.683" v="314" actId="20577"/>
          <ac:spMkLst>
            <pc:docMk/>
            <pc:sldMk cId="58783841" sldId="293"/>
            <ac:spMk id="2" creationId="{A50D4569-D870-35E9-D729-DA9F2096A323}"/>
          </ac:spMkLst>
        </pc:spChg>
        <pc:spChg chg="mod">
          <ac:chgData name="Skill Yards" userId="510981af3225e229" providerId="Windows Live" clId="Web-{FEC0E9C8-0A2D-3D0F-040C-125E5C8D552B}" dt="2025-07-09T12:32:01.214" v="312" actId="20577"/>
          <ac:spMkLst>
            <pc:docMk/>
            <pc:sldMk cId="58783841" sldId="293"/>
            <ac:spMk id="3" creationId="{2A76EE7E-9DE4-3804-6F0A-EE1F8F5054E4}"/>
          </ac:spMkLst>
        </pc:spChg>
      </pc:sldChg>
      <pc:sldChg chg="modSp add replId">
        <pc:chgData name="Skill Yards" userId="510981af3225e229" providerId="Windows Live" clId="Web-{FEC0E9C8-0A2D-3D0F-040C-125E5C8D552B}" dt="2025-07-09T12:33:17.561" v="335" actId="20577"/>
        <pc:sldMkLst>
          <pc:docMk/>
          <pc:sldMk cId="1271269750" sldId="294"/>
        </pc:sldMkLst>
        <pc:spChg chg="mod">
          <ac:chgData name="Skill Yards" userId="510981af3225e229" providerId="Windows Live" clId="Web-{FEC0E9C8-0A2D-3D0F-040C-125E5C8D552B}" dt="2025-07-09T12:33:02.748" v="332" actId="20577"/>
          <ac:spMkLst>
            <pc:docMk/>
            <pc:sldMk cId="1271269750" sldId="294"/>
            <ac:spMk id="2" creationId="{9E5978E5-2CA4-EF04-33CD-60E0307610F7}"/>
          </ac:spMkLst>
        </pc:spChg>
        <pc:spChg chg="mod">
          <ac:chgData name="Skill Yards" userId="510981af3225e229" providerId="Windows Live" clId="Web-{FEC0E9C8-0A2D-3D0F-040C-125E5C8D552B}" dt="2025-07-09T12:33:17.561" v="335" actId="20577"/>
          <ac:spMkLst>
            <pc:docMk/>
            <pc:sldMk cId="1271269750" sldId="294"/>
            <ac:spMk id="3" creationId="{F15F7531-4080-967A-A92C-880BF28E62C8}"/>
          </ac:spMkLst>
        </pc:spChg>
      </pc:sldChg>
      <pc:sldChg chg="modSp add replId">
        <pc:chgData name="Skill Yards" userId="510981af3225e229" providerId="Windows Live" clId="Web-{FEC0E9C8-0A2D-3D0F-040C-125E5C8D552B}" dt="2025-07-09T12:34:07.250" v="349" actId="20577"/>
        <pc:sldMkLst>
          <pc:docMk/>
          <pc:sldMk cId="368554502" sldId="295"/>
        </pc:sldMkLst>
        <pc:spChg chg="mod">
          <ac:chgData name="Skill Yards" userId="510981af3225e229" providerId="Windows Live" clId="Web-{FEC0E9C8-0A2D-3D0F-040C-125E5C8D552B}" dt="2025-07-09T12:33:55.968" v="346" actId="20577"/>
          <ac:spMkLst>
            <pc:docMk/>
            <pc:sldMk cId="368554502" sldId="295"/>
            <ac:spMk id="2" creationId="{0EF5DAA9-2EB6-5469-4A61-A98FBD5A39D8}"/>
          </ac:spMkLst>
        </pc:spChg>
        <pc:spChg chg="mod">
          <ac:chgData name="Skill Yards" userId="510981af3225e229" providerId="Windows Live" clId="Web-{FEC0E9C8-0A2D-3D0F-040C-125E5C8D552B}" dt="2025-07-09T12:34:07.250" v="349" actId="20577"/>
          <ac:spMkLst>
            <pc:docMk/>
            <pc:sldMk cId="368554502" sldId="295"/>
            <ac:spMk id="3" creationId="{D487C511-BB74-0053-48DE-96D013B1F7DB}"/>
          </ac:spMkLst>
        </pc:spChg>
      </pc:sldChg>
      <pc:sldChg chg="new">
        <pc:chgData name="Skill Yards" userId="510981af3225e229" providerId="Windows Live" clId="Web-{FEC0E9C8-0A2D-3D0F-040C-125E5C8D552B}" dt="2025-07-09T12:34:32.939" v="350"/>
        <pc:sldMkLst>
          <pc:docMk/>
          <pc:sldMk cId="3751154840" sldId="296"/>
        </pc:sldMkLst>
      </pc:sldChg>
      <pc:sldChg chg="modSp add replId">
        <pc:chgData name="Skill Yards" userId="510981af3225e229" providerId="Windows Live" clId="Web-{FEC0E9C8-0A2D-3D0F-040C-125E5C8D552B}" dt="2025-07-09T12:36:03.348" v="373" actId="14100"/>
        <pc:sldMkLst>
          <pc:docMk/>
          <pc:sldMk cId="3431855722" sldId="297"/>
        </pc:sldMkLst>
        <pc:spChg chg="mod">
          <ac:chgData name="Skill Yards" userId="510981af3225e229" providerId="Windows Live" clId="Web-{FEC0E9C8-0A2D-3D0F-040C-125E5C8D552B}" dt="2025-07-09T12:36:03.348" v="373" actId="14100"/>
          <ac:spMkLst>
            <pc:docMk/>
            <pc:sldMk cId="3431855722" sldId="297"/>
            <ac:spMk id="2" creationId="{09676360-F64E-8347-2FAA-6FF474B48515}"/>
          </ac:spMkLst>
        </pc:spChg>
        <pc:spChg chg="mod">
          <ac:chgData name="Skill Yards" userId="510981af3225e229" providerId="Windows Live" clId="Web-{FEC0E9C8-0A2D-3D0F-040C-125E5C8D552B}" dt="2025-07-09T12:35:53.192" v="372" actId="20577"/>
          <ac:spMkLst>
            <pc:docMk/>
            <pc:sldMk cId="3431855722" sldId="297"/>
            <ac:spMk id="3" creationId="{A2BA5617-B57C-BDAB-1DF4-FE82BD1040AB}"/>
          </ac:spMkLst>
        </pc:spChg>
        <pc:picChg chg="mod">
          <ac:chgData name="Skill Yards" userId="510981af3225e229" providerId="Windows Live" clId="Web-{FEC0E9C8-0A2D-3D0F-040C-125E5C8D552B}" dt="2025-07-09T12:35:15.003" v="364" actId="1076"/>
          <ac:picMkLst>
            <pc:docMk/>
            <pc:sldMk cId="3431855722" sldId="297"/>
            <ac:picMk id="6" creationId="{49223BD7-742D-87E3-6D60-40BAA372EC70}"/>
          </ac:picMkLst>
        </pc:picChg>
      </pc:sldChg>
      <pc:sldChg chg="add">
        <pc:chgData name="Skill Yards" userId="510981af3225e229" providerId="Windows Live" clId="Web-{FEC0E9C8-0A2D-3D0F-040C-125E5C8D552B}" dt="2025-07-09T12:36:20.193" v="374"/>
        <pc:sldMkLst>
          <pc:docMk/>
          <pc:sldMk cId="500794734" sldId="298"/>
        </pc:sldMkLst>
      </pc:sldChg>
      <pc:sldChg chg="modSp add">
        <pc:chgData name="Skill Yards" userId="510981af3225e229" providerId="Windows Live" clId="Web-{FEC0E9C8-0A2D-3D0F-040C-125E5C8D552B}" dt="2025-07-09T12:38:40.355" v="401" actId="1076"/>
        <pc:sldMkLst>
          <pc:docMk/>
          <pc:sldMk cId="127416235" sldId="299"/>
        </pc:sldMkLst>
        <pc:spChg chg="mod">
          <ac:chgData name="Skill Yards" userId="510981af3225e229" providerId="Windows Live" clId="Web-{FEC0E9C8-0A2D-3D0F-040C-125E5C8D552B}" dt="2025-07-09T12:37:25.899" v="385" actId="1076"/>
          <ac:spMkLst>
            <pc:docMk/>
            <pc:sldMk cId="127416235" sldId="299"/>
            <ac:spMk id="2" creationId="{677A6782-6E87-9C26-2C88-0B5216B9F9FB}"/>
          </ac:spMkLst>
        </pc:spChg>
        <pc:spChg chg="mod">
          <ac:chgData name="Skill Yards" userId="510981af3225e229" providerId="Windows Live" clId="Web-{FEC0E9C8-0A2D-3D0F-040C-125E5C8D552B}" dt="2025-07-09T12:38:40.355" v="401" actId="1076"/>
          <ac:spMkLst>
            <pc:docMk/>
            <pc:sldMk cId="127416235" sldId="299"/>
            <ac:spMk id="3" creationId="{85C27FF2-AA39-999E-8802-24D36D86A8C5}"/>
          </ac:spMkLst>
        </pc:spChg>
        <pc:picChg chg="mod">
          <ac:chgData name="Skill Yards" userId="510981af3225e229" providerId="Windows Live" clId="Web-{FEC0E9C8-0A2D-3D0F-040C-125E5C8D552B}" dt="2025-07-09T12:37:48.306" v="389" actId="14100"/>
          <ac:picMkLst>
            <pc:docMk/>
            <pc:sldMk cId="127416235" sldId="299"/>
            <ac:picMk id="14" creationId="{F4FC6895-3DB0-6FD5-ED0D-E301A5A4BAC3}"/>
          </ac:picMkLst>
        </pc:picChg>
      </pc:sldChg>
      <pc:sldChg chg="modSp add">
        <pc:chgData name="Skill Yards" userId="510981af3225e229" providerId="Windows Live" clId="Web-{FEC0E9C8-0A2D-3D0F-040C-125E5C8D552B}" dt="2025-07-09T12:39:31.138" v="404" actId="20577"/>
        <pc:sldMkLst>
          <pc:docMk/>
          <pc:sldMk cId="726562261" sldId="300"/>
        </pc:sldMkLst>
        <pc:spChg chg="mod">
          <ac:chgData name="Skill Yards" userId="510981af3225e229" providerId="Windows Live" clId="Web-{FEC0E9C8-0A2D-3D0F-040C-125E5C8D552B}" dt="2025-07-09T12:39:31.138" v="404" actId="20577"/>
          <ac:spMkLst>
            <pc:docMk/>
            <pc:sldMk cId="726562261" sldId="300"/>
            <ac:spMk id="2" creationId="{99AC596A-1CBF-3CD8-F238-16BC278435D1}"/>
          </ac:spMkLst>
        </pc:spChg>
      </pc:sldChg>
      <pc:sldChg chg="addSp delSp modSp add mod replId setBg">
        <pc:chgData name="Skill Yards" userId="510981af3225e229" providerId="Windows Live" clId="Web-{FEC0E9C8-0A2D-3D0F-040C-125E5C8D552B}" dt="2025-07-09T12:43:58.836" v="436" actId="20577"/>
        <pc:sldMkLst>
          <pc:docMk/>
          <pc:sldMk cId="2667760381" sldId="301"/>
        </pc:sldMkLst>
        <pc:spChg chg="mod">
          <ac:chgData name="Skill Yards" userId="510981af3225e229" providerId="Windows Live" clId="Web-{FEC0E9C8-0A2D-3D0F-040C-125E5C8D552B}" dt="2025-07-09T12:43:50.961" v="434"/>
          <ac:spMkLst>
            <pc:docMk/>
            <pc:sldMk cId="2667760381" sldId="301"/>
            <ac:spMk id="2" creationId="{EB2DECED-F6B5-D9D3-F6C8-52EED25CA868}"/>
          </ac:spMkLst>
        </pc:spChg>
        <pc:spChg chg="add mod ord">
          <ac:chgData name="Skill Yards" userId="510981af3225e229" providerId="Windows Live" clId="Web-{FEC0E9C8-0A2D-3D0F-040C-125E5C8D552B}" dt="2025-07-09T12:43:58.836" v="436" actId="20577"/>
          <ac:spMkLst>
            <pc:docMk/>
            <pc:sldMk cId="2667760381" sldId="301"/>
            <ac:spMk id="3" creationId="{28A71F24-210A-4AEF-217E-136AA12A548F}"/>
          </ac:spMkLst>
        </pc:spChg>
        <pc:spChg chg="add del">
          <ac:chgData name="Skill Yards" userId="510981af3225e229" providerId="Windows Live" clId="Web-{FEC0E9C8-0A2D-3D0F-040C-125E5C8D552B}" dt="2025-07-09T12:42:12.894" v="420"/>
          <ac:spMkLst>
            <pc:docMk/>
            <pc:sldMk cId="2667760381" sldId="301"/>
            <ac:spMk id="9" creationId="{0EC38958-9A69-239A-BA79-2AEC73345F4B}"/>
          </ac:spMkLst>
        </pc:spChg>
        <pc:spChg chg="add del">
          <ac:chgData name="Skill Yards" userId="510981af3225e229" providerId="Windows Live" clId="Web-{FEC0E9C8-0A2D-3D0F-040C-125E5C8D552B}" dt="2025-07-09T12:42:12.894" v="420"/>
          <ac:spMkLst>
            <pc:docMk/>
            <pc:sldMk cId="2667760381" sldId="301"/>
            <ac:spMk id="11" creationId="{6EC109E5-0396-8968-4F42-DFEC280363B6}"/>
          </ac:spMkLst>
        </pc:spChg>
        <pc:spChg chg="add del">
          <ac:chgData name="Skill Yards" userId="510981af3225e229" providerId="Windows Live" clId="Web-{FEC0E9C8-0A2D-3D0F-040C-125E5C8D552B}" dt="2025-07-09T12:43:50.961" v="434"/>
          <ac:spMkLst>
            <pc:docMk/>
            <pc:sldMk cId="2667760381" sldId="301"/>
            <ac:spMk id="16" creationId="{34C0330F-1D4F-4552-B799-615DD237B6DE}"/>
          </ac:spMkLst>
        </pc:spChg>
        <pc:spChg chg="add del">
          <ac:chgData name="Skill Yards" userId="510981af3225e229" providerId="Windows Live" clId="Web-{FEC0E9C8-0A2D-3D0F-040C-125E5C8D552B}" dt="2025-07-09T12:43:50.961" v="434"/>
          <ac:spMkLst>
            <pc:docMk/>
            <pc:sldMk cId="2667760381" sldId="301"/>
            <ac:spMk id="18" creationId="{92BE0106-0C20-465B-A1BE-0BAC2737B1AD}"/>
          </ac:spMkLst>
        </pc:spChg>
        <pc:spChg chg="add">
          <ac:chgData name="Skill Yards" userId="510981af3225e229" providerId="Windows Live" clId="Web-{FEC0E9C8-0A2D-3D0F-040C-125E5C8D552B}" dt="2025-07-09T12:43:50.961" v="434"/>
          <ac:spMkLst>
            <pc:docMk/>
            <pc:sldMk cId="2667760381" sldId="301"/>
            <ac:spMk id="23" creationId="{0EC38958-9A69-239A-BA79-2AEC73345F4B}"/>
          </ac:spMkLst>
        </pc:spChg>
        <pc:spChg chg="add">
          <ac:chgData name="Skill Yards" userId="510981af3225e229" providerId="Windows Live" clId="Web-{FEC0E9C8-0A2D-3D0F-040C-125E5C8D552B}" dt="2025-07-09T12:43:50.961" v="434"/>
          <ac:spMkLst>
            <pc:docMk/>
            <pc:sldMk cId="2667760381" sldId="301"/>
            <ac:spMk id="25" creationId="{6EC109E5-0396-8968-4F42-DFEC280363B6}"/>
          </ac:spMkLst>
        </pc:spChg>
        <pc:picChg chg="mod ord">
          <ac:chgData name="Skill Yards" userId="510981af3225e229" providerId="Windows Live" clId="Web-{FEC0E9C8-0A2D-3D0F-040C-125E5C8D552B}" dt="2025-07-09T12:43:50.961" v="434"/>
          <ac:picMkLst>
            <pc:docMk/>
            <pc:sldMk cId="2667760381" sldId="301"/>
            <ac:picMk id="4" creationId="{C816E5C2-EBC4-4C9D-58D3-93DCB38CBE20}"/>
          </ac:picMkLst>
        </pc:picChg>
      </pc:sldChg>
      <pc:sldChg chg="modSp add replId">
        <pc:chgData name="Skill Yards" userId="510981af3225e229" providerId="Windows Live" clId="Web-{FEC0E9C8-0A2D-3D0F-040C-125E5C8D552B}" dt="2025-07-09T12:44:48.369" v="452" actId="20577"/>
        <pc:sldMkLst>
          <pc:docMk/>
          <pc:sldMk cId="2522543095" sldId="302"/>
        </pc:sldMkLst>
        <pc:spChg chg="mod">
          <ac:chgData name="Skill Yards" userId="510981af3225e229" providerId="Windows Live" clId="Web-{FEC0E9C8-0A2D-3D0F-040C-125E5C8D552B}" dt="2025-07-09T12:44:48.369" v="452" actId="20577"/>
          <ac:spMkLst>
            <pc:docMk/>
            <pc:sldMk cId="2522543095" sldId="302"/>
            <ac:spMk id="2" creationId="{E58443F2-9EBF-58A4-B866-8D32E033FD24}"/>
          </ac:spMkLst>
        </pc:spChg>
      </pc:sldChg>
      <pc:sldChg chg="addSp delSp modSp add mod replId setBg">
        <pc:chgData name="Skill Yards" userId="510981af3225e229" providerId="Windows Live" clId="Web-{FEC0E9C8-0A2D-3D0F-040C-125E5C8D552B}" dt="2025-07-09T12:46:47.139" v="475" actId="20577"/>
        <pc:sldMkLst>
          <pc:docMk/>
          <pc:sldMk cId="2971412158" sldId="303"/>
        </pc:sldMkLst>
        <pc:spChg chg="mod">
          <ac:chgData name="Skill Yards" userId="510981af3225e229" providerId="Windows Live" clId="Web-{FEC0E9C8-0A2D-3D0F-040C-125E5C8D552B}" dt="2025-07-09T12:46:47.139" v="475" actId="20577"/>
          <ac:spMkLst>
            <pc:docMk/>
            <pc:sldMk cId="2971412158" sldId="303"/>
            <ac:spMk id="2" creationId="{9AE57C2C-41FC-3AD8-50D8-D7A0259D4A26}"/>
          </ac:spMkLst>
        </pc:spChg>
        <pc:spChg chg="add mod">
          <ac:chgData name="Skill Yards" userId="510981af3225e229" providerId="Windows Live" clId="Web-{FEC0E9C8-0A2D-3D0F-040C-125E5C8D552B}" dt="2025-07-09T12:46:43.545" v="474" actId="20577"/>
          <ac:spMkLst>
            <pc:docMk/>
            <pc:sldMk cId="2971412158" sldId="303"/>
            <ac:spMk id="3" creationId="{AA2061B1-FD25-3954-B477-5EFEBC55A9B9}"/>
          </ac:spMkLst>
        </pc:spChg>
        <pc:spChg chg="add del">
          <ac:chgData name="Skill Yards" userId="510981af3225e229" providerId="Windows Live" clId="Web-{FEC0E9C8-0A2D-3D0F-040C-125E5C8D552B}" dt="2025-07-09T12:46:14.076" v="462"/>
          <ac:spMkLst>
            <pc:docMk/>
            <pc:sldMk cId="2971412158" sldId="303"/>
            <ac:spMk id="9" creationId="{0EC38958-9A69-239A-BA79-2AEC73345F4B}"/>
          </ac:spMkLst>
        </pc:spChg>
        <pc:spChg chg="add del">
          <ac:chgData name="Skill Yards" userId="510981af3225e229" providerId="Windows Live" clId="Web-{FEC0E9C8-0A2D-3D0F-040C-125E5C8D552B}" dt="2025-07-09T12:46:14.076" v="462"/>
          <ac:spMkLst>
            <pc:docMk/>
            <pc:sldMk cId="2971412158" sldId="303"/>
            <ac:spMk id="11" creationId="{6EC109E5-0396-8968-4F42-DFEC280363B6}"/>
          </ac:spMkLst>
        </pc:spChg>
        <pc:spChg chg="add del">
          <ac:chgData name="Skill Yards" userId="510981af3225e229" providerId="Windows Live" clId="Web-{FEC0E9C8-0A2D-3D0F-040C-125E5C8D552B}" dt="2025-07-09T12:46:17.044" v="464"/>
          <ac:spMkLst>
            <pc:docMk/>
            <pc:sldMk cId="2971412158" sldId="303"/>
            <ac:spMk id="13" creationId="{4C32CD27-7027-AB2B-38F1-71C08EB84030}"/>
          </ac:spMkLst>
        </pc:spChg>
        <pc:spChg chg="add del">
          <ac:chgData name="Skill Yards" userId="510981af3225e229" providerId="Windows Live" clId="Web-{FEC0E9C8-0A2D-3D0F-040C-125E5C8D552B}" dt="2025-07-09T12:46:17.044" v="464"/>
          <ac:spMkLst>
            <pc:docMk/>
            <pc:sldMk cId="2971412158" sldId="303"/>
            <ac:spMk id="14" creationId="{C6DD38CD-CFFE-4ABA-3DC8-01ED90559EBE}"/>
          </ac:spMkLst>
        </pc:spChg>
        <pc:spChg chg="add">
          <ac:chgData name="Skill Yards" userId="510981af3225e229" providerId="Windows Live" clId="Web-{FEC0E9C8-0A2D-3D0F-040C-125E5C8D552B}" dt="2025-07-09T12:46:17.060" v="465"/>
          <ac:spMkLst>
            <pc:docMk/>
            <pc:sldMk cId="2971412158" sldId="303"/>
            <ac:spMk id="16" creationId="{34C0330F-1D4F-4552-B799-615DD237B6DE}"/>
          </ac:spMkLst>
        </pc:spChg>
        <pc:spChg chg="add">
          <ac:chgData name="Skill Yards" userId="510981af3225e229" providerId="Windows Live" clId="Web-{FEC0E9C8-0A2D-3D0F-040C-125E5C8D552B}" dt="2025-07-09T12:46:17.060" v="465"/>
          <ac:spMkLst>
            <pc:docMk/>
            <pc:sldMk cId="2971412158" sldId="303"/>
            <ac:spMk id="17" creationId="{92BE0106-0C20-465B-A1BE-0BAC2737B1AD}"/>
          </ac:spMkLst>
        </pc:spChg>
        <pc:picChg chg="mod ord">
          <ac:chgData name="Skill Yards" userId="510981af3225e229" providerId="Windows Live" clId="Web-{FEC0E9C8-0A2D-3D0F-040C-125E5C8D552B}" dt="2025-07-09T12:46:17.060" v="465"/>
          <ac:picMkLst>
            <pc:docMk/>
            <pc:sldMk cId="2971412158" sldId="303"/>
            <ac:picMk id="4" creationId="{68EA8CEB-4724-2DDE-C63D-9DCCADE9381D}"/>
          </ac:picMkLst>
        </pc:picChg>
      </pc:sldChg>
      <pc:sldChg chg="addSp delSp modSp add replId">
        <pc:chgData name="Skill Yards" userId="510981af3225e229" providerId="Windows Live" clId="Web-{FEC0E9C8-0A2D-3D0F-040C-125E5C8D552B}" dt="2025-07-09T12:48:04.939" v="491" actId="20577"/>
        <pc:sldMkLst>
          <pc:docMk/>
          <pc:sldMk cId="2623124428" sldId="304"/>
        </pc:sldMkLst>
        <pc:spChg chg="mod">
          <ac:chgData name="Skill Yards" userId="510981af3225e229" providerId="Windows Live" clId="Web-{FEC0E9C8-0A2D-3D0F-040C-125E5C8D552B}" dt="2025-07-09T12:48:00.048" v="490" actId="20577"/>
          <ac:spMkLst>
            <pc:docMk/>
            <pc:sldMk cId="2623124428" sldId="304"/>
            <ac:spMk id="2" creationId="{C2C898B4-C06E-67C7-A750-3DE96C7AB3D6}"/>
          </ac:spMkLst>
        </pc:spChg>
        <pc:spChg chg="mod">
          <ac:chgData name="Skill Yards" userId="510981af3225e229" providerId="Windows Live" clId="Web-{FEC0E9C8-0A2D-3D0F-040C-125E5C8D552B}" dt="2025-07-09T12:48:04.939" v="491" actId="20577"/>
          <ac:spMkLst>
            <pc:docMk/>
            <pc:sldMk cId="2623124428" sldId="304"/>
            <ac:spMk id="3" creationId="{F6381638-8FE6-1EDF-3534-FAE02A466A75}"/>
          </ac:spMkLst>
        </pc:spChg>
        <pc:spChg chg="add del mod">
          <ac:chgData name="Skill Yards" userId="510981af3225e229" providerId="Windows Live" clId="Web-{FEC0E9C8-0A2D-3D0F-040C-125E5C8D552B}" dt="2025-07-09T12:47:00.859" v="481"/>
          <ac:spMkLst>
            <pc:docMk/>
            <pc:sldMk cId="2623124428" sldId="304"/>
            <ac:spMk id="5" creationId="{7F5ACF37-C393-3BE1-A814-747E4F36D0EA}"/>
          </ac:spMkLst>
        </pc:spChg>
        <pc:spChg chg="del">
          <ac:chgData name="Skill Yards" userId="510981af3225e229" providerId="Windows Live" clId="Web-{FEC0E9C8-0A2D-3D0F-040C-125E5C8D552B}" dt="2025-07-09T12:47:25.516" v="483"/>
          <ac:spMkLst>
            <pc:docMk/>
            <pc:sldMk cId="2623124428" sldId="304"/>
            <ac:spMk id="16" creationId="{21C1FC58-1C73-032C-C29D-07E65E99EAF8}"/>
          </ac:spMkLst>
        </pc:spChg>
        <pc:spChg chg="del">
          <ac:chgData name="Skill Yards" userId="510981af3225e229" providerId="Windows Live" clId="Web-{FEC0E9C8-0A2D-3D0F-040C-125E5C8D552B}" dt="2025-07-09T12:47:25.516" v="483"/>
          <ac:spMkLst>
            <pc:docMk/>
            <pc:sldMk cId="2623124428" sldId="304"/>
            <ac:spMk id="17" creationId="{EBCA9DAF-B4D5-26DE-603C-B086AC2D4331}"/>
          </ac:spMkLst>
        </pc:spChg>
        <pc:spChg chg="add">
          <ac:chgData name="Skill Yards" userId="510981af3225e229" providerId="Windows Live" clId="Web-{FEC0E9C8-0A2D-3D0F-040C-125E5C8D552B}" dt="2025-07-09T12:47:25.516" v="483"/>
          <ac:spMkLst>
            <pc:docMk/>
            <pc:sldMk cId="2623124428" sldId="304"/>
            <ac:spMk id="22" creationId="{6D16C4DE-5FF1-8D34-BBA1-FC43F315567B}"/>
          </ac:spMkLst>
        </pc:spChg>
        <pc:spChg chg="add">
          <ac:chgData name="Skill Yards" userId="510981af3225e229" providerId="Windows Live" clId="Web-{FEC0E9C8-0A2D-3D0F-040C-125E5C8D552B}" dt="2025-07-09T12:47:25.516" v="483"/>
          <ac:spMkLst>
            <pc:docMk/>
            <pc:sldMk cId="2623124428" sldId="304"/>
            <ac:spMk id="24" creationId="{B6914053-73D7-E377-E88C-94E35AAD489B}"/>
          </ac:spMkLst>
        </pc:spChg>
        <pc:picChg chg="del">
          <ac:chgData name="Skill Yards" userId="510981af3225e229" providerId="Windows Live" clId="Web-{FEC0E9C8-0A2D-3D0F-040C-125E5C8D552B}" dt="2025-07-09T12:46:56.983" v="477"/>
          <ac:picMkLst>
            <pc:docMk/>
            <pc:sldMk cId="2623124428" sldId="304"/>
            <ac:picMk id="4" creationId="{203CB26E-7ED2-0F0A-C272-687B913F745D}"/>
          </ac:picMkLst>
        </pc:picChg>
        <pc:picChg chg="add mod">
          <ac:chgData name="Skill Yards" userId="510981af3225e229" providerId="Windows Live" clId="Web-{FEC0E9C8-0A2D-3D0F-040C-125E5C8D552B}" dt="2025-07-09T12:47:33.532" v="484" actId="14100"/>
          <ac:picMkLst>
            <pc:docMk/>
            <pc:sldMk cId="2623124428" sldId="304"/>
            <ac:picMk id="6" creationId="{8B9CD8C5-113A-E6F2-DE02-BA0369DE8FFB}"/>
          </ac:picMkLst>
        </pc:picChg>
      </pc:sldChg>
      <pc:sldChg chg="modSp add replId">
        <pc:chgData name="Skill Yards" userId="510981af3225e229" providerId="Windows Live" clId="Web-{FEC0E9C8-0A2D-3D0F-040C-125E5C8D552B}" dt="2025-07-09T12:49:11.895" v="512" actId="20577"/>
        <pc:sldMkLst>
          <pc:docMk/>
          <pc:sldMk cId="1776408730" sldId="305"/>
        </pc:sldMkLst>
        <pc:spChg chg="mod">
          <ac:chgData name="Skill Yards" userId="510981af3225e229" providerId="Windows Live" clId="Web-{FEC0E9C8-0A2D-3D0F-040C-125E5C8D552B}" dt="2025-07-09T12:49:11.895" v="512" actId="20577"/>
          <ac:spMkLst>
            <pc:docMk/>
            <pc:sldMk cId="1776408730" sldId="305"/>
            <ac:spMk id="2" creationId="{9731E8E2-B2EE-CDB0-C903-8D9A9550BF6E}"/>
          </ac:spMkLst>
        </pc:spChg>
      </pc:sldChg>
      <pc:sldChg chg="addSp modSp add replId">
        <pc:chgData name="Skill Yards" userId="510981af3225e229" providerId="Windows Live" clId="Web-{FEC0E9C8-0A2D-3D0F-040C-125E5C8D552B}" dt="2025-07-09T12:55:17.160" v="590" actId="20577"/>
        <pc:sldMkLst>
          <pc:docMk/>
          <pc:sldMk cId="3341074410" sldId="306"/>
        </pc:sldMkLst>
        <pc:spChg chg="add mod">
          <ac:chgData name="Skill Yards" userId="510981af3225e229" providerId="Windows Live" clId="Web-{FEC0E9C8-0A2D-3D0F-040C-125E5C8D552B}" dt="2025-07-09T12:55:17.160" v="590" actId="20577"/>
          <ac:spMkLst>
            <pc:docMk/>
            <pc:sldMk cId="3341074410" sldId="306"/>
            <ac:spMk id="3" creationId="{C031EF7B-1653-5635-1722-6BF2F133DF8D}"/>
          </ac:spMkLst>
        </pc:spChg>
      </pc:sldChg>
      <pc:sldChg chg="addSp delSp modSp add mod replId setBg">
        <pc:chgData name="Skill Yards" userId="510981af3225e229" providerId="Windows Live" clId="Web-{FEC0E9C8-0A2D-3D0F-040C-125E5C8D552B}" dt="2025-07-09T12:51:15.916" v="540" actId="1076"/>
        <pc:sldMkLst>
          <pc:docMk/>
          <pc:sldMk cId="3061787503" sldId="307"/>
        </pc:sldMkLst>
        <pc:spChg chg="mod">
          <ac:chgData name="Skill Yards" userId="510981af3225e229" providerId="Windows Live" clId="Web-{FEC0E9C8-0A2D-3D0F-040C-125E5C8D552B}" dt="2025-07-09T12:51:03.853" v="536" actId="1076"/>
          <ac:spMkLst>
            <pc:docMk/>
            <pc:sldMk cId="3061787503" sldId="307"/>
            <ac:spMk id="2" creationId="{7D315CAA-648D-97A6-F046-3AC5C512B390}"/>
          </ac:spMkLst>
        </pc:spChg>
        <pc:spChg chg="mod">
          <ac:chgData name="Skill Yards" userId="510981af3225e229" providerId="Windows Live" clId="Web-{FEC0E9C8-0A2D-3D0F-040C-125E5C8D552B}" dt="2025-07-09T12:51:13.806" v="539" actId="1076"/>
          <ac:spMkLst>
            <pc:docMk/>
            <pc:sldMk cId="3061787503" sldId="307"/>
            <ac:spMk id="3" creationId="{4BA2CB97-5EED-0C7B-FF33-6B83FBFA5BC3}"/>
          </ac:spMkLst>
        </pc:spChg>
        <pc:spChg chg="add">
          <ac:chgData name="Skill Yards" userId="510981af3225e229" providerId="Windows Live" clId="Web-{FEC0E9C8-0A2D-3D0F-040C-125E5C8D552B}" dt="2025-07-09T12:50:01.709" v="519"/>
          <ac:spMkLst>
            <pc:docMk/>
            <pc:sldMk cId="3061787503" sldId="307"/>
            <ac:spMk id="10" creationId="{774A975B-A886-5202-0489-6965514A0D14}"/>
          </ac:spMkLst>
        </pc:spChg>
        <pc:spChg chg="add">
          <ac:chgData name="Skill Yards" userId="510981af3225e229" providerId="Windows Live" clId="Web-{FEC0E9C8-0A2D-3D0F-040C-125E5C8D552B}" dt="2025-07-09T12:50:01.709" v="519"/>
          <ac:spMkLst>
            <pc:docMk/>
            <pc:sldMk cId="3061787503" sldId="307"/>
            <ac:spMk id="12" creationId="{EA67E988-5919-57BB-C7DE-D3EAD38A3045}"/>
          </ac:spMkLst>
        </pc:spChg>
        <pc:spChg chg="add">
          <ac:chgData name="Skill Yards" userId="510981af3225e229" providerId="Windows Live" clId="Web-{FEC0E9C8-0A2D-3D0F-040C-125E5C8D552B}" dt="2025-07-09T12:50:01.709" v="519"/>
          <ac:spMkLst>
            <pc:docMk/>
            <pc:sldMk cId="3061787503" sldId="307"/>
            <ac:spMk id="14" creationId="{FAF3766F-DEF3-4802-BB0D-7A18EDD9704F}"/>
          </ac:spMkLst>
        </pc:spChg>
        <pc:spChg chg="add">
          <ac:chgData name="Skill Yards" userId="510981af3225e229" providerId="Windows Live" clId="Web-{FEC0E9C8-0A2D-3D0F-040C-125E5C8D552B}" dt="2025-07-09T12:50:01.709" v="519"/>
          <ac:spMkLst>
            <pc:docMk/>
            <pc:sldMk cId="3061787503" sldId="307"/>
            <ac:spMk id="16" creationId="{81F0C179-4DBF-6AB9-CD0B-9224A0C885A4}"/>
          </ac:spMkLst>
        </pc:spChg>
        <pc:picChg chg="del">
          <ac:chgData name="Skill Yards" userId="510981af3225e229" providerId="Windows Live" clId="Web-{FEC0E9C8-0A2D-3D0F-040C-125E5C8D552B}" dt="2025-07-09T12:49:56.397" v="517"/>
          <ac:picMkLst>
            <pc:docMk/>
            <pc:sldMk cId="3061787503" sldId="307"/>
            <ac:picMk id="4" creationId="{E6D6A3B0-1440-F4DD-56F5-3AE69120D23E}"/>
          </ac:picMkLst>
        </pc:picChg>
        <pc:picChg chg="add mod">
          <ac:chgData name="Skill Yards" userId="510981af3225e229" providerId="Windows Live" clId="Web-{FEC0E9C8-0A2D-3D0F-040C-125E5C8D552B}" dt="2025-07-09T12:51:15.916" v="540" actId="1076"/>
          <ac:picMkLst>
            <pc:docMk/>
            <pc:sldMk cId="3061787503" sldId="307"/>
            <ac:picMk id="5" creationId="{D640A129-D5F3-512D-2F80-410EB87651EA}"/>
          </ac:picMkLst>
        </pc:picChg>
      </pc:sldChg>
      <pc:sldChg chg="addSp delSp modSp add replId">
        <pc:chgData name="Skill Yards" userId="510981af3225e229" providerId="Windows Live" clId="Web-{FEC0E9C8-0A2D-3D0F-040C-125E5C8D552B}" dt="2025-07-09T12:59:35.326" v="638" actId="20577"/>
        <pc:sldMkLst>
          <pc:docMk/>
          <pc:sldMk cId="1975512806" sldId="308"/>
        </pc:sldMkLst>
        <pc:spChg chg="mod">
          <ac:chgData name="Skill Yards" userId="510981af3225e229" providerId="Windows Live" clId="Web-{FEC0E9C8-0A2D-3D0F-040C-125E5C8D552B}" dt="2025-07-09T12:59:12.435" v="626"/>
          <ac:spMkLst>
            <pc:docMk/>
            <pc:sldMk cId="1975512806" sldId="308"/>
            <ac:spMk id="2" creationId="{0A22EA3E-EDBB-B097-414D-764DCEE05C38}"/>
          </ac:spMkLst>
        </pc:spChg>
        <pc:spChg chg="mod">
          <ac:chgData name="Skill Yards" userId="510981af3225e229" providerId="Windows Live" clId="Web-{FEC0E9C8-0A2D-3D0F-040C-125E5C8D552B}" dt="2025-07-09T12:59:35.326" v="638" actId="20577"/>
          <ac:spMkLst>
            <pc:docMk/>
            <pc:sldMk cId="1975512806" sldId="308"/>
            <ac:spMk id="3" creationId="{3E3B7895-C904-D959-CE1D-817C6DC36F39}"/>
          </ac:spMkLst>
        </pc:spChg>
        <pc:spChg chg="del">
          <ac:chgData name="Skill Yards" userId="510981af3225e229" providerId="Windows Live" clId="Web-{FEC0E9C8-0A2D-3D0F-040C-125E5C8D552B}" dt="2025-07-09T12:59:12.435" v="626"/>
          <ac:spMkLst>
            <pc:docMk/>
            <pc:sldMk cId="1975512806" sldId="308"/>
            <ac:spMk id="10" creationId="{44C097FF-E351-9A1A-740C-315068E7140F}"/>
          </ac:spMkLst>
        </pc:spChg>
        <pc:spChg chg="del">
          <ac:chgData name="Skill Yards" userId="510981af3225e229" providerId="Windows Live" clId="Web-{FEC0E9C8-0A2D-3D0F-040C-125E5C8D552B}" dt="2025-07-09T12:59:12.435" v="626"/>
          <ac:spMkLst>
            <pc:docMk/>
            <pc:sldMk cId="1975512806" sldId="308"/>
            <ac:spMk id="12" creationId="{259B1674-7BCC-E1EF-C067-D5A5A498FC0F}"/>
          </ac:spMkLst>
        </pc:spChg>
        <pc:spChg chg="del">
          <ac:chgData name="Skill Yards" userId="510981af3225e229" providerId="Windows Live" clId="Web-{FEC0E9C8-0A2D-3D0F-040C-125E5C8D552B}" dt="2025-07-09T12:59:12.435" v="626"/>
          <ac:spMkLst>
            <pc:docMk/>
            <pc:sldMk cId="1975512806" sldId="308"/>
            <ac:spMk id="14" creationId="{9BAAF158-BA92-993D-0580-007E7B1B1E06}"/>
          </ac:spMkLst>
        </pc:spChg>
        <pc:spChg chg="del">
          <ac:chgData name="Skill Yards" userId="510981af3225e229" providerId="Windows Live" clId="Web-{FEC0E9C8-0A2D-3D0F-040C-125E5C8D552B}" dt="2025-07-09T12:59:12.435" v="626"/>
          <ac:spMkLst>
            <pc:docMk/>
            <pc:sldMk cId="1975512806" sldId="308"/>
            <ac:spMk id="16" creationId="{B994C4C9-EA4A-AB02-5318-47E34A5C341F}"/>
          </ac:spMkLst>
        </pc:spChg>
        <pc:spChg chg="add">
          <ac:chgData name="Skill Yards" userId="510981af3225e229" providerId="Windows Live" clId="Web-{FEC0E9C8-0A2D-3D0F-040C-125E5C8D552B}" dt="2025-07-09T12:59:12.435" v="626"/>
          <ac:spMkLst>
            <pc:docMk/>
            <pc:sldMk cId="1975512806" sldId="308"/>
            <ac:spMk id="21" creationId="{175EAFFD-4A47-DD53-4F76-BD457E18BF1F}"/>
          </ac:spMkLst>
        </pc:spChg>
        <pc:spChg chg="add">
          <ac:chgData name="Skill Yards" userId="510981af3225e229" providerId="Windows Live" clId="Web-{FEC0E9C8-0A2D-3D0F-040C-125E5C8D552B}" dt="2025-07-09T12:59:12.435" v="626"/>
          <ac:spMkLst>
            <pc:docMk/>
            <pc:sldMk cId="1975512806" sldId="308"/>
            <ac:spMk id="23" creationId="{7CC1FECC-9CA4-341C-7E20-4728C5147389}"/>
          </ac:spMkLst>
        </pc:spChg>
        <pc:picChg chg="add del mod">
          <ac:chgData name="Skill Yards" userId="510981af3225e229" providerId="Windows Live" clId="Web-{FEC0E9C8-0A2D-3D0F-040C-125E5C8D552B}" dt="2025-07-09T12:53:46.453" v="575"/>
          <ac:picMkLst>
            <pc:docMk/>
            <pc:sldMk cId="1975512806" sldId="308"/>
            <ac:picMk id="4" creationId="{5012C260-BEAD-8829-FBCB-B6D1F6143E31}"/>
          </ac:picMkLst>
        </pc:picChg>
        <pc:picChg chg="del">
          <ac:chgData name="Skill Yards" userId="510981af3225e229" providerId="Windows Live" clId="Web-{FEC0E9C8-0A2D-3D0F-040C-125E5C8D552B}" dt="2025-07-09T12:52:52.716" v="573"/>
          <ac:picMkLst>
            <pc:docMk/>
            <pc:sldMk cId="1975512806" sldId="308"/>
            <ac:picMk id="5" creationId="{AB8B2BF8-4747-06A8-20B5-80358BB5EA0D}"/>
          </ac:picMkLst>
        </pc:picChg>
        <pc:picChg chg="add mod">
          <ac:chgData name="Skill Yards" userId="510981af3225e229" providerId="Windows Live" clId="Web-{FEC0E9C8-0A2D-3D0F-040C-125E5C8D552B}" dt="2025-07-09T12:59:23.639" v="629" actId="14100"/>
          <ac:picMkLst>
            <pc:docMk/>
            <pc:sldMk cId="1975512806" sldId="308"/>
            <ac:picMk id="6" creationId="{D6596EA6-A16A-D77D-9909-D1BB46ECC1BE}"/>
          </ac:picMkLst>
        </pc:picChg>
      </pc:sldChg>
      <pc:sldChg chg="addSp delSp modSp add replId">
        <pc:chgData name="Skill Yards" userId="510981af3225e229" providerId="Windows Live" clId="Web-{FEC0E9C8-0A2D-3D0F-040C-125E5C8D552B}" dt="2025-07-09T12:58:57.122" v="625" actId="20577"/>
        <pc:sldMkLst>
          <pc:docMk/>
          <pc:sldMk cId="3948858707" sldId="309"/>
        </pc:sldMkLst>
        <pc:spChg chg="mod">
          <ac:chgData name="Skill Yards" userId="510981af3225e229" providerId="Windows Live" clId="Web-{FEC0E9C8-0A2D-3D0F-040C-125E5C8D552B}" dt="2025-07-09T12:58:43.512" v="614"/>
          <ac:spMkLst>
            <pc:docMk/>
            <pc:sldMk cId="3948858707" sldId="309"/>
            <ac:spMk id="2" creationId="{BD2C515F-01C2-3FC9-DC6B-D691BAE31C45}"/>
          </ac:spMkLst>
        </pc:spChg>
        <pc:spChg chg="mod">
          <ac:chgData name="Skill Yards" userId="510981af3225e229" providerId="Windows Live" clId="Web-{FEC0E9C8-0A2D-3D0F-040C-125E5C8D552B}" dt="2025-07-09T12:58:57.122" v="625" actId="20577"/>
          <ac:spMkLst>
            <pc:docMk/>
            <pc:sldMk cId="3948858707" sldId="309"/>
            <ac:spMk id="3" creationId="{43D7FC17-641F-91D4-4262-6F62E2514B59}"/>
          </ac:spMkLst>
        </pc:spChg>
        <pc:spChg chg="del">
          <ac:chgData name="Skill Yards" userId="510981af3225e229" providerId="Windows Live" clId="Web-{FEC0E9C8-0A2D-3D0F-040C-125E5C8D552B}" dt="2025-07-09T12:58:43.512" v="614"/>
          <ac:spMkLst>
            <pc:docMk/>
            <pc:sldMk cId="3948858707" sldId="309"/>
            <ac:spMk id="10" creationId="{A9BECDB7-85D5-583A-80B7-533F2073651B}"/>
          </ac:spMkLst>
        </pc:spChg>
        <pc:spChg chg="del">
          <ac:chgData name="Skill Yards" userId="510981af3225e229" providerId="Windows Live" clId="Web-{FEC0E9C8-0A2D-3D0F-040C-125E5C8D552B}" dt="2025-07-09T12:58:43.512" v="614"/>
          <ac:spMkLst>
            <pc:docMk/>
            <pc:sldMk cId="3948858707" sldId="309"/>
            <ac:spMk id="12" creationId="{23ED1454-66D6-A361-4A7C-92D72260EEF9}"/>
          </ac:spMkLst>
        </pc:spChg>
        <pc:spChg chg="del">
          <ac:chgData name="Skill Yards" userId="510981af3225e229" providerId="Windows Live" clId="Web-{FEC0E9C8-0A2D-3D0F-040C-125E5C8D552B}" dt="2025-07-09T12:58:43.512" v="614"/>
          <ac:spMkLst>
            <pc:docMk/>
            <pc:sldMk cId="3948858707" sldId="309"/>
            <ac:spMk id="14" creationId="{D7ED9119-2F09-E6B0-A3E0-964C77EEB304}"/>
          </ac:spMkLst>
        </pc:spChg>
        <pc:spChg chg="del">
          <ac:chgData name="Skill Yards" userId="510981af3225e229" providerId="Windows Live" clId="Web-{FEC0E9C8-0A2D-3D0F-040C-125E5C8D552B}" dt="2025-07-09T12:58:43.512" v="614"/>
          <ac:spMkLst>
            <pc:docMk/>
            <pc:sldMk cId="3948858707" sldId="309"/>
            <ac:spMk id="16" creationId="{01DDD057-DF8C-7B1B-E76D-CD11C250A75D}"/>
          </ac:spMkLst>
        </pc:spChg>
        <pc:spChg chg="add">
          <ac:chgData name="Skill Yards" userId="510981af3225e229" providerId="Windows Live" clId="Web-{FEC0E9C8-0A2D-3D0F-040C-125E5C8D552B}" dt="2025-07-09T12:58:43.512" v="614"/>
          <ac:spMkLst>
            <pc:docMk/>
            <pc:sldMk cId="3948858707" sldId="309"/>
            <ac:spMk id="21" creationId="{175EAFFD-4A47-DD53-4F76-BD457E18BF1F}"/>
          </ac:spMkLst>
        </pc:spChg>
        <pc:spChg chg="add">
          <ac:chgData name="Skill Yards" userId="510981af3225e229" providerId="Windows Live" clId="Web-{FEC0E9C8-0A2D-3D0F-040C-125E5C8D552B}" dt="2025-07-09T12:58:43.512" v="614"/>
          <ac:spMkLst>
            <pc:docMk/>
            <pc:sldMk cId="3948858707" sldId="309"/>
            <ac:spMk id="23" creationId="{7CC1FECC-9CA4-341C-7E20-4728C5147389}"/>
          </ac:spMkLst>
        </pc:spChg>
        <pc:picChg chg="add mod">
          <ac:chgData name="Skill Yards" userId="510981af3225e229" providerId="Windows Live" clId="Web-{FEC0E9C8-0A2D-3D0F-040C-125E5C8D552B}" dt="2025-07-09T12:58:43.512" v="614"/>
          <ac:picMkLst>
            <pc:docMk/>
            <pc:sldMk cId="3948858707" sldId="309"/>
            <ac:picMk id="4" creationId="{C1BD508C-8C22-07A7-E0EF-B4B4B5F03D31}"/>
          </ac:picMkLst>
        </pc:picChg>
        <pc:picChg chg="del">
          <ac:chgData name="Skill Yards" userId="510981af3225e229" providerId="Windows Live" clId="Web-{FEC0E9C8-0A2D-3D0F-040C-125E5C8D552B}" dt="2025-07-09T12:55:42.755" v="592"/>
          <ac:picMkLst>
            <pc:docMk/>
            <pc:sldMk cId="3948858707" sldId="309"/>
            <ac:picMk id="6" creationId="{4371D6AC-DF75-099A-4EC9-062E0C7DDA8D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EA67E988-5919-57BB-C7DE-D3EAD38A30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17870" y="6209925"/>
            <a:ext cx="11155680" cy="45719"/>
          </a:xfrm>
          <a:custGeom>
            <a:avLst/>
            <a:gdLst>
              <a:gd name="connsiteX0" fmla="*/ 0 w 8715708"/>
              <a:gd name="connsiteY0" fmla="*/ 0 h 45719"/>
              <a:gd name="connsiteX1" fmla="*/ 3694525 w 8715708"/>
              <a:gd name="connsiteY1" fmla="*/ 0 h 45719"/>
              <a:gd name="connsiteX2" fmla="*/ 5021183 w 8715708"/>
              <a:gd name="connsiteY2" fmla="*/ 0 h 45719"/>
              <a:gd name="connsiteX3" fmla="*/ 8715708 w 8715708"/>
              <a:gd name="connsiteY3" fmla="*/ 0 h 45719"/>
              <a:gd name="connsiteX4" fmla="*/ 8715708 w 8715708"/>
              <a:gd name="connsiteY4" fmla="*/ 45719 h 45719"/>
              <a:gd name="connsiteX5" fmla="*/ 5021183 w 8715708"/>
              <a:gd name="connsiteY5" fmla="*/ 45719 h 45719"/>
              <a:gd name="connsiteX6" fmla="*/ 3694525 w 8715708"/>
              <a:gd name="connsiteY6" fmla="*/ 45719 h 45719"/>
              <a:gd name="connsiteX7" fmla="*/ 0 w 8715708"/>
              <a:gd name="connsiteY7" fmla="*/ 45719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15708" h="45719">
                <a:moveTo>
                  <a:pt x="0" y="0"/>
                </a:moveTo>
                <a:lnTo>
                  <a:pt x="3694525" y="0"/>
                </a:lnTo>
                <a:lnTo>
                  <a:pt x="5021183" y="0"/>
                </a:lnTo>
                <a:lnTo>
                  <a:pt x="8715708" y="0"/>
                </a:lnTo>
                <a:lnTo>
                  <a:pt x="8715708" y="45719"/>
                </a:lnTo>
                <a:lnTo>
                  <a:pt x="5021183" y="45719"/>
                </a:lnTo>
                <a:lnTo>
                  <a:pt x="3694525" y="45719"/>
                </a:lnTo>
                <a:lnTo>
                  <a:pt x="0" y="4571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2327B2-BA4B-2C04-0751-5CB63D4AA4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208" y="978408"/>
            <a:ext cx="11155680" cy="3429000"/>
          </a:xfrm>
        </p:spPr>
        <p:txBody>
          <a:bodyPr anchor="t">
            <a:normAutofit/>
          </a:bodyPr>
          <a:lstStyle>
            <a:lvl1pPr algn="l">
              <a:defRPr sz="7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201176-DC7A-4C3D-3D8F-352526DA7B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1208" y="4480560"/>
            <a:ext cx="7104888" cy="1399032"/>
          </a:xfrm>
        </p:spPr>
        <p:txBody>
          <a:bodyPr anchor="b">
            <a:normAutofit/>
          </a:bodyPr>
          <a:lstStyle>
            <a:lvl1pPr marL="0" indent="0" algn="l">
              <a:buNone/>
              <a:defRPr sz="2200" i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7DC221-9A2E-7459-102F-C3CFB27CC3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7/10/2025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020671-6F7D-3A03-EEC1-661A87F96F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453D3A-E0F9-8386-2A6C-96671FBB1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448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36771-E72D-FAD8-771E-3E196DD2E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B5BB827-257D-60D9-792F-E695900429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E5D2E7-C856-F78A-E88C-375474982A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7/10/2025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DAB289-9591-51C9-9E3C-B6F2ACC6A6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FE037C-790D-7442-8E43-D2740B395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885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2635151-A38B-3766-6A32-FF1DF7687D9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659368" y="978408"/>
            <a:ext cx="2551176" cy="536752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D132D1-640C-FB9A-AD6F-D845738349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21208" y="978408"/>
            <a:ext cx="8010144" cy="536752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55F80A-4BA7-8ED8-9A62-B921942726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7/10/2025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E38113-D55A-A1A0-D1FE-53C95860F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919DDB-F89D-4B2D-21A2-82AF1D1023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2572D8-D485-1DB1-34B1-C35C61C89940}"/>
              </a:ext>
            </a:extLst>
          </p:cNvPr>
          <p:cNvSpPr/>
          <p:nvPr/>
        </p:nvSpPr>
        <p:spPr>
          <a:xfrm rot="5400000">
            <a:off x="8936623" y="3585018"/>
            <a:ext cx="5325734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5732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26D03-149A-DAB3-4B2A-E9B74F2E2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C1E73D-41A7-9934-0990-9208B95232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BB2A3F-E719-673C-5D56-F663712D0E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7/10/2025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AE594A-52F5-D85E-343C-ADFEE3C72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7D5C9C-B2E2-FC26-E459-9E880EF97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7701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9D51F-B2D5-2804-4F7C-C99850FBD0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5020056" cy="4288536"/>
          </a:xfrm>
        </p:spPr>
        <p:txBody>
          <a:bodyPr anchor="t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FE5516-03B6-C488-EB4A-68AE681EDF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1208" y="5266944"/>
            <a:ext cx="5020056" cy="1088136"/>
          </a:xfrm>
        </p:spPr>
        <p:txBody>
          <a:bodyPr anchor="b">
            <a:normAutofit/>
          </a:bodyPr>
          <a:lstStyle>
            <a:lvl1pPr marL="0" indent="0">
              <a:buNone/>
              <a:defRPr sz="2200" i="1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ECB4D7-49A7-D050-70B9-11A1E2D445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7/10/2025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9A913F-AD00-C1EE-B01A-8590671C0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4FC386-B2AF-6FAD-D053-E22D48CD7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E1E1B67-3BFF-F04B-52F4-7E724FB3B24D}"/>
              </a:ext>
            </a:extLst>
          </p:cNvPr>
          <p:cNvSpPr/>
          <p:nvPr/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0585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E3B21-CF4D-1B01-0F4E-D32C1B218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B39FF2-6858-B514-B695-58442557D0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1208" y="2578608"/>
            <a:ext cx="5166360" cy="37673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A30130-974D-B91D-5B93-EC52AABDB5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19672" y="2578608"/>
            <a:ext cx="5166360" cy="37673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5BED99-6FD7-9C6B-1152-A6E42715B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7/10/2025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253AAC-5967-2565-A715-82D3505ABF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B51313-69FB-E016-3CC1-62CA476ED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2768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3DF9D-B849-CE37-97E4-AD37F8806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11164824" cy="121615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D4C626-4008-960A-E601-6AA9F4BB8D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1208" y="2340864"/>
            <a:ext cx="5166360" cy="658368"/>
          </a:xfrm>
        </p:spPr>
        <p:txBody>
          <a:bodyPr anchor="b"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6E8D6C-AC07-ED6B-2EA8-9C40A5AEA7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21208" y="3035808"/>
            <a:ext cx="5166360" cy="33101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52617E-C6D9-246B-E7B7-8159DF17C0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19672" y="2340864"/>
            <a:ext cx="5166360" cy="658368"/>
          </a:xfrm>
        </p:spPr>
        <p:txBody>
          <a:bodyPr anchor="b"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BC2094-7EBC-02C5-5AB5-233E63080A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19672" y="3035808"/>
            <a:ext cx="5166360" cy="33101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3010BD2-59B4-FD2E-3C5E-C83AE60039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7/10/2025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72B35C4-A654-7759-BDA0-94D9D1A21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55F4347-2EC0-CA6E-2637-8048456D7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1885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4716D-52F2-C7FB-83B1-2DA1AD375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6F4A371-AC27-6A28-32E6-74A28371BF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7/10/2025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55941A-A24E-885D-E894-0326F4C400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D5E5B4-971F-FF6A-1B07-A5C853705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5376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9F431F-E6DC-4137-3092-A30A0A362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7/10/2025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6AC814B-67B4-C70F-FA51-6205D5E2CB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EAA9C9-D895-DD20-1089-EA75EA428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7777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50562-884C-9053-70C1-3B72A0B4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5020056" cy="2459736"/>
          </a:xfrm>
        </p:spPr>
        <p:txBody>
          <a:bodyPr anchor="t">
            <a:no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18F509-68F0-39D5-1A8B-CE246715AE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9672" y="987424"/>
            <a:ext cx="5166360" cy="5358384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58E37C-27CE-3A84-FC74-BDCCD8A9A3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1208" y="3575304"/>
            <a:ext cx="5020056" cy="2770632"/>
          </a:xfrm>
        </p:spPr>
        <p:txBody>
          <a:bodyPr>
            <a:normAutofit/>
          </a:bodyPr>
          <a:lstStyle>
            <a:lvl1pPr marL="0" indent="0">
              <a:buNone/>
              <a:defRPr sz="220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A95F79-E23E-11D2-40BF-66ED340195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7/10/2025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57F7FC-06F3-3D89-5D1A-4EC4B1D735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54ACD5-6E0B-5713-DC9A-41E9D62AB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3198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B2D45-7CDB-D38C-2AAE-273F79767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5020056" cy="2459736"/>
          </a:xfrm>
        </p:spPr>
        <p:txBody>
          <a:bodyPr anchor="t">
            <a:no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CBF0855-1744-56E4-B115-3A3C5EA783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519672" y="987424"/>
            <a:ext cx="5166360" cy="535838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5E8A1D-28AE-4A19-BD96-401D4822A5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1208" y="3575304"/>
            <a:ext cx="5020056" cy="2770632"/>
          </a:xfrm>
        </p:spPr>
        <p:txBody>
          <a:bodyPr>
            <a:normAutofit/>
          </a:bodyPr>
          <a:lstStyle>
            <a:lvl1pPr marL="0" indent="0">
              <a:buNone/>
              <a:defRPr sz="220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327DDB-CE95-4C89-DFC5-7DDBFC24E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7/10/2025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22C835-F3B5-943C-FFC4-D5BA9666A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709891-6E3C-ADED-01DD-15FCED37A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4304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31A28D7-6581-4956-AAE3-9104804DF5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11155680" cy="14630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CFCCA4-57A4-08A1-FC45-D2BBA66FAB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1208" y="2578608"/>
            <a:ext cx="11155680" cy="37673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FAA0F4-2442-8D45-3C3D-1B8F55C868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21208" y="641908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E80C50CD-E178-4744-9B35-B2F624D6C5E9}" type="datetimeFigureOut">
              <a:rPr lang="en-US" smtClean="0"/>
              <a:pPr/>
              <a:t>7/10/2025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03785E-FB42-1D54-92AC-D0A61A8FAB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21208" y="10058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C9CF34-1274-DB45-4809-90E5D244A9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57432" y="6419088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148CC95F-0247-41B6-91CF-DC97C76A708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190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2" r:id="rId2"/>
    <p:sldLayoutId id="2147483681" r:id="rId3"/>
    <p:sldLayoutId id="2147483680" r:id="rId4"/>
    <p:sldLayoutId id="2147483679" r:id="rId5"/>
    <p:sldLayoutId id="2147483678" r:id="rId6"/>
    <p:sldLayoutId id="2147483677" r:id="rId7"/>
    <p:sldLayoutId id="2147483676" r:id="rId8"/>
    <p:sldLayoutId id="2147483675" r:id="rId9"/>
    <p:sldLayoutId id="2147483674" r:id="rId10"/>
    <p:sldLayoutId id="2147483673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A67E988-5919-57BB-C7DE-D3EAD38A30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6209925"/>
            <a:ext cx="11155680" cy="45719"/>
          </a:xfrm>
          <a:custGeom>
            <a:avLst/>
            <a:gdLst/>
            <a:ahLst/>
            <a:cxnLst/>
            <a:rect l="l" t="t" r="r" b="b"/>
            <a:pathLst>
              <a:path w="8715708" h="45719">
                <a:moveTo>
                  <a:pt x="0" y="0"/>
                </a:moveTo>
                <a:lnTo>
                  <a:pt x="3694525" y="0"/>
                </a:lnTo>
                <a:lnTo>
                  <a:pt x="5021183" y="0"/>
                </a:lnTo>
                <a:lnTo>
                  <a:pt x="8715708" y="0"/>
                </a:lnTo>
                <a:lnTo>
                  <a:pt x="8715708" y="45719"/>
                </a:lnTo>
                <a:lnTo>
                  <a:pt x="5021183" y="45719"/>
                </a:lnTo>
                <a:lnTo>
                  <a:pt x="3694525" y="45719"/>
                </a:lnTo>
                <a:lnTo>
                  <a:pt x="0" y="4571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820888B-4EA5-E0E8-6D52-7733E1E774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B2D485-2BD2-3B01-7352-3F9CEC6F73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3397649" cy="3303764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n-US" sz="4800"/>
              <a:t>Can we combine arrays and functions??</a:t>
            </a:r>
          </a:p>
          <a:p>
            <a:endParaRPr lang="en-US" sz="480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6B5A8BF-0680-F9A7-27B1-3971EC9347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Content Placeholder 3" descr="A computer screen shot of text&#10;&#10;AI-generated content may be incorrect.">
            <a:extLst>
              <a:ext uri="{FF2B5EF4-FFF2-40B4-BE49-F238E27FC236}">
                <a16:creationId xmlns:a16="http://schemas.microsoft.com/office/drawing/2014/main" id="{41ED74E5-3409-394F-7BCA-923DF1AD0A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32935" y="976180"/>
            <a:ext cx="8178231" cy="5284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5644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8873F53-55B7-4E34-B697-201CF2F10D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BCC2F4-2496-AB25-C307-3E1764983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6488" y="978408"/>
            <a:ext cx="3200400" cy="2459736"/>
          </a:xfrm>
        </p:spPr>
        <p:txBody>
          <a:bodyPr anchor="b">
            <a:normAutofit/>
          </a:bodyPr>
          <a:lstStyle/>
          <a:p>
            <a:r>
              <a:rPr lang="en-US" sz="4000">
                <a:ea typeface="+mj-lt"/>
                <a:cs typeface="+mj-lt"/>
              </a:rPr>
              <a:t>Object Methods and Loops</a:t>
            </a:r>
            <a:endParaRPr lang="en-US" sz="4000"/>
          </a:p>
          <a:p>
            <a:endParaRPr lang="en-US" sz="400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FD90D0AA-A57E-2DE9-0CE8-B7B3068784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pic>
        <p:nvPicPr>
          <p:cNvPr id="4" name="Picture 3" descr="A computer code on a black background&#10;&#10;AI-generated content may be incorrect.">
            <a:extLst>
              <a:ext uri="{FF2B5EF4-FFF2-40B4-BE49-F238E27FC236}">
                <a16:creationId xmlns:a16="http://schemas.microsoft.com/office/drawing/2014/main" id="{1DE6CE38-CE59-09AE-D62C-CB53B051210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30968" b="1"/>
          <a:stretch>
            <a:fillRect/>
          </a:stretch>
        </p:blipFill>
        <p:spPr>
          <a:xfrm>
            <a:off x="517864" y="970929"/>
            <a:ext cx="7534183" cy="5375076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C61B95-BBE3-A58C-EC92-F7B7D06C3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76488" y="3538728"/>
            <a:ext cx="3200400" cy="2816352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300" b="1">
                <a:ea typeface="+mn-lt"/>
                <a:cs typeface="+mn-lt"/>
              </a:rPr>
              <a:t>Methods</a:t>
            </a:r>
            <a:r>
              <a:rPr lang="en-US" sz="2300">
                <a:ea typeface="+mn-lt"/>
                <a:cs typeface="+mn-lt"/>
              </a:rPr>
              <a:t>: </a:t>
            </a:r>
            <a:endParaRPr lang="en-US" sz="2300"/>
          </a:p>
          <a:p>
            <a:r>
              <a:rPr lang="en-US" sz="2300">
                <a:ea typeface="+mn-lt"/>
                <a:cs typeface="+mn-lt"/>
              </a:rPr>
              <a:t>Functions stored in objects to perform actions.</a:t>
            </a:r>
            <a:endParaRPr lang="en-US" sz="2300"/>
          </a:p>
          <a:p>
            <a:r>
              <a:rPr lang="en-US" sz="2300">
                <a:ea typeface="+mn-lt"/>
                <a:cs typeface="+mn-lt"/>
              </a:rPr>
              <a:t>Use this to access the object’s properties.</a:t>
            </a:r>
            <a:endParaRPr lang="en-US" sz="2300"/>
          </a:p>
          <a:p>
            <a:endParaRPr lang="en-US" sz="2300"/>
          </a:p>
        </p:txBody>
      </p:sp>
    </p:spTree>
    <p:extLst>
      <p:ext uri="{BB962C8B-B14F-4D97-AF65-F5344CB8AC3E}">
        <p14:creationId xmlns:p14="http://schemas.microsoft.com/office/powerpoint/2010/main" val="36473801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ED860CF-7092-0FF7-CE43-21C1E2A9C9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175EAFFD-4A47-DD53-4F76-BD457E18B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796314-8897-A6CA-5C69-A37081D342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3200400" cy="2432304"/>
          </a:xfrm>
        </p:spPr>
        <p:txBody>
          <a:bodyPr anchor="b">
            <a:normAutofit/>
          </a:bodyPr>
          <a:lstStyle/>
          <a:p>
            <a:r>
              <a:rPr lang="en-US" sz="4000">
                <a:ea typeface="+mj-lt"/>
                <a:cs typeface="+mj-lt"/>
              </a:rPr>
              <a:t>Object Methods and Loops</a:t>
            </a:r>
            <a:endParaRPr lang="en-US" sz="4000"/>
          </a:p>
          <a:p>
            <a:endParaRPr lang="en-US" sz="400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7CC1FECC-9CA4-341C-7E20-4728C51473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BF45FA-E449-8221-D856-E61CCB1050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208" y="3538728"/>
            <a:ext cx="3200400" cy="281635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b="1">
                <a:ea typeface="+mn-lt"/>
                <a:cs typeface="+mn-lt"/>
              </a:rPr>
              <a:t>Looping Over Objects</a:t>
            </a:r>
            <a:r>
              <a:rPr lang="en-US" sz="2400">
                <a:ea typeface="+mn-lt"/>
                <a:cs typeface="+mn-lt"/>
              </a:rPr>
              <a:t>: </a:t>
            </a:r>
          </a:p>
          <a:p>
            <a:r>
              <a:rPr lang="en-US" sz="2400">
                <a:ea typeface="+mn-lt"/>
                <a:cs typeface="+mn-lt"/>
              </a:rPr>
              <a:t>Use for...in to iterate through properties:</a:t>
            </a:r>
            <a:endParaRPr lang="en-US" sz="2400"/>
          </a:p>
          <a:p>
            <a:endParaRPr lang="en-US" sz="2400"/>
          </a:p>
        </p:txBody>
      </p:sp>
      <p:pic>
        <p:nvPicPr>
          <p:cNvPr id="5" name="Picture 4" descr="A screen shot of a computer code&#10;&#10;AI-generated content may be incorrect.">
            <a:extLst>
              <a:ext uri="{FF2B5EF4-FFF2-40B4-BE49-F238E27FC236}">
                <a16:creationId xmlns:a16="http://schemas.microsoft.com/office/drawing/2014/main" id="{F57BEAAF-B168-59E3-403D-074AD92E379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7488" b="-1"/>
          <a:stretch>
            <a:fillRect/>
          </a:stretch>
        </p:blipFill>
        <p:spPr>
          <a:xfrm>
            <a:off x="4136609" y="970929"/>
            <a:ext cx="7534183" cy="5375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9898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55527-FF73-0E9A-3B52-2C4B013614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ea typeface="+mj-lt"/>
                <a:cs typeface="+mj-lt"/>
              </a:rPr>
              <a:t>Object Keys and Values</a:t>
            </a:r>
            <a:r>
              <a:rPr lang="en-US" b="0">
                <a:ea typeface="+mj-lt"/>
                <a:cs typeface="+mj-lt"/>
              </a:rPr>
              <a:t>: </a:t>
            </a:r>
            <a:endParaRPr lang="en-US"/>
          </a:p>
          <a:p>
            <a:pPr marL="285750" indent="-285750">
              <a:buFont typeface="Arial"/>
              <a:buChar char="•"/>
            </a:pPr>
            <a:endParaRPr lang="en-US"/>
          </a:p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650639-D531-A4A6-6F86-B9B3015860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3600">
                <a:ea typeface="+mn-lt"/>
                <a:cs typeface="+mn-lt"/>
              </a:rPr>
              <a:t>Get all keys: </a:t>
            </a:r>
            <a:r>
              <a:rPr lang="en-US" sz="3600" err="1">
                <a:ea typeface="+mn-lt"/>
                <a:cs typeface="+mn-lt"/>
              </a:rPr>
              <a:t>Object.keys</a:t>
            </a:r>
            <a:r>
              <a:rPr lang="en-US" sz="3600">
                <a:ea typeface="+mn-lt"/>
                <a:cs typeface="+mn-lt"/>
              </a:rPr>
              <a:t>(book) → ["title", "pages"]</a:t>
            </a:r>
            <a:endParaRPr lang="en-US" sz="3600"/>
          </a:p>
          <a:p>
            <a:r>
              <a:rPr lang="en-US" sz="3600">
                <a:ea typeface="+mn-lt"/>
                <a:cs typeface="+mn-lt"/>
              </a:rPr>
              <a:t>Get all values: </a:t>
            </a:r>
            <a:r>
              <a:rPr lang="en-US" sz="3600" err="1">
                <a:ea typeface="+mn-lt"/>
                <a:cs typeface="+mn-lt"/>
              </a:rPr>
              <a:t>Object.values</a:t>
            </a:r>
            <a:r>
              <a:rPr lang="en-US" sz="3600">
                <a:ea typeface="+mn-lt"/>
                <a:cs typeface="+mn-lt"/>
              </a:rPr>
              <a:t>(book) </a:t>
            </a:r>
            <a:br>
              <a:rPr lang="en-US" sz="3600">
                <a:ea typeface="+mn-lt"/>
                <a:cs typeface="+mn-lt"/>
              </a:rPr>
            </a:br>
            <a:r>
              <a:rPr lang="en-US" sz="3600">
                <a:ea typeface="+mn-lt"/>
                <a:cs typeface="+mn-lt"/>
              </a:rPr>
              <a:t>→ ["JavaScript Basics", 200]</a:t>
            </a:r>
            <a:endParaRPr lang="en-US" sz="3600"/>
          </a:p>
          <a:p>
            <a:endParaRPr lang="en-US" sz="3600"/>
          </a:p>
        </p:txBody>
      </p:sp>
    </p:spTree>
    <p:extLst>
      <p:ext uri="{BB962C8B-B14F-4D97-AF65-F5344CB8AC3E}">
        <p14:creationId xmlns:p14="http://schemas.microsoft.com/office/powerpoint/2010/main" val="29793105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4C0330F-1D4F-4552-B799-615DD237B6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67AB81-1A23-DBB0-C709-4FEC12E229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4754880" cy="146304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WHY this matter?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2BE0106-0C20-465B-A1BE-0BAC2737B1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1" y="508090"/>
            <a:ext cx="4672966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7994AC-D7C8-6993-7A99-94F95A6BAD21}"/>
              </a:ext>
            </a:extLst>
          </p:cNvPr>
          <p:cNvSpPr txBox="1"/>
          <p:nvPr/>
        </p:nvSpPr>
        <p:spPr>
          <a:xfrm>
            <a:off x="521208" y="2578608"/>
            <a:ext cx="4672584" cy="3767328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/>
              <a:t>Methods make objects interactive (e.g., a button that greets).</a:t>
            </a:r>
            <a:br>
              <a:rPr lang="en-US" sz="2400"/>
            </a:br>
            <a:endParaRPr lang="en-US" sz="2400"/>
          </a:p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/>
              <a:t>Loops and key/value methods help process object data (e.g., list student grades).</a:t>
            </a:r>
          </a:p>
        </p:txBody>
      </p:sp>
      <p:pic>
        <p:nvPicPr>
          <p:cNvPr id="4" name="Content Placeholder 3" descr="Why Images – Browse 76,939 Stock Photos, Vectors, and Video | Adobe Stock">
            <a:extLst>
              <a:ext uri="{FF2B5EF4-FFF2-40B4-BE49-F238E27FC236}">
                <a16:creationId xmlns:a16="http://schemas.microsoft.com/office/drawing/2014/main" id="{1599D9C6-5BCC-323A-DA2B-03797776BA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6378" r="28439" b="1"/>
          <a:stretch>
            <a:fillRect/>
          </a:stretch>
        </p:blipFill>
        <p:spPr>
          <a:xfrm>
            <a:off x="5958018" y="508090"/>
            <a:ext cx="5709726" cy="5846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1324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E075B54-8170-7BFD-3280-7A6F59228C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49B73D07-BCB7-8C40-14AE-B9D18BFDA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1C93D6-BF40-E50E-0A2B-6A24BC931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66050" y="-723044"/>
            <a:ext cx="3200400" cy="245973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Tips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02E4277F-33F1-8C63-B1C8-68655514A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pic>
        <p:nvPicPr>
          <p:cNvPr id="5" name="Picture 4" descr="Top view of spiralling white crayons">
            <a:extLst>
              <a:ext uri="{FF2B5EF4-FFF2-40B4-BE49-F238E27FC236}">
                <a16:creationId xmlns:a16="http://schemas.microsoft.com/office/drawing/2014/main" id="{52B72E04-8153-FC4C-42B8-B90BF88EE18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216" r="3220" b="-2"/>
          <a:stretch>
            <a:fillRect/>
          </a:stretch>
        </p:blipFill>
        <p:spPr>
          <a:xfrm>
            <a:off x="517864" y="970929"/>
            <a:ext cx="7534183" cy="537507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85742CF-5473-A6DA-0726-A75439112F2A}"/>
              </a:ext>
            </a:extLst>
          </p:cNvPr>
          <p:cNvSpPr txBox="1"/>
          <p:nvPr/>
        </p:nvSpPr>
        <p:spPr>
          <a:xfrm>
            <a:off x="8194653" y="2975056"/>
            <a:ext cx="3743194" cy="4768324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>
                <a:ea typeface="+mn-lt"/>
                <a:cs typeface="+mn-lt"/>
              </a:rPr>
              <a:t>Use this carefully to avoid referencing the wrong object.</a:t>
            </a:r>
            <a:br>
              <a:rPr lang="en-US" sz="2400">
                <a:ea typeface="+mn-lt"/>
                <a:cs typeface="+mn-lt"/>
              </a:rPr>
            </a:br>
            <a:endParaRPr lang="en-US">
              <a:ea typeface="+mn-lt"/>
              <a:cs typeface="+mn-lt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400">
                <a:ea typeface="+mn-lt"/>
                <a:cs typeface="+mn-lt"/>
              </a:rPr>
              <a:t>Avoid for loops (meant for arrays); use for...in for objects.</a:t>
            </a:r>
            <a:endParaRPr lang="en-US">
              <a:ea typeface="+mn-lt"/>
              <a:cs typeface="+mn-lt"/>
            </a:endParaRPr>
          </a:p>
          <a:p>
            <a:pPr>
              <a:lnSpc>
                <a:spcPct val="110000"/>
              </a:lnSpc>
              <a:spcAft>
                <a:spcPts val="600"/>
              </a:spcAft>
            </a:pP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7480358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23B248-3C45-1051-E3BF-0E3C77F11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Objects with Conditionals</a:t>
            </a:r>
            <a:endParaRPr lang="en-US"/>
          </a:p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3826EE-4EA7-3954-B34C-5A2194B427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2800" b="1">
                <a:ea typeface="+mn-lt"/>
                <a:cs typeface="+mn-lt"/>
              </a:rPr>
              <a:t>Why Use Conditionals with Objects?</a:t>
            </a:r>
            <a:r>
              <a:rPr lang="en-US" sz="2800">
                <a:ea typeface="+mn-lt"/>
                <a:cs typeface="+mn-lt"/>
              </a:rPr>
              <a:t> </a:t>
            </a:r>
            <a:endParaRPr lang="en-US" sz="2800"/>
          </a:p>
          <a:p>
            <a:r>
              <a:rPr lang="en-US" sz="2800">
                <a:ea typeface="+mn-lt"/>
                <a:cs typeface="+mn-lt"/>
              </a:rPr>
              <a:t>Make decisions based on properties (e.g., check if a student passed).</a:t>
            </a:r>
            <a:endParaRPr lang="en-US" sz="2800"/>
          </a:p>
          <a:p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8602408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A4488A-CFE5-005B-D829-DBFACEA478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E2A7ED-E45C-C04D-128C-5A7F62532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Objects with Conditionals</a:t>
            </a:r>
            <a:endParaRPr lang="en-US"/>
          </a:p>
          <a:p>
            <a:endParaRPr lang="en-US"/>
          </a:p>
        </p:txBody>
      </p:sp>
      <p:pic>
        <p:nvPicPr>
          <p:cNvPr id="4" name="Content Placeholder 3" descr="A computer code on a black background&#10;&#10;AI-generated content may be incorrect.">
            <a:extLst>
              <a:ext uri="{FF2B5EF4-FFF2-40B4-BE49-F238E27FC236}">
                <a16:creationId xmlns:a16="http://schemas.microsoft.com/office/drawing/2014/main" id="{2F699F4B-239E-4FD5-E16C-DF592377DD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3838" y="1712225"/>
            <a:ext cx="10659980" cy="5813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5759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18ED8C-56CF-396C-E1D7-92EA38CC2A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7871" y="976160"/>
            <a:ext cx="4767930" cy="1848734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4400" b="1"/>
              <a:t>Exercise 1: </a:t>
            </a:r>
            <a:r>
              <a:rPr lang="en-US" sz="4400"/>
              <a:t>Create and Access Object</a:t>
            </a:r>
            <a:endParaRPr lang="en-US" sz="4400" b="0"/>
          </a:p>
          <a:p>
            <a:endParaRPr lang="en-US" sz="3600" b="1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520BCA-D581-79A8-2C8C-9D6D04C8C8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4008" y="2495651"/>
            <a:ext cx="4767930" cy="2745750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b="1" i="0"/>
              <a:t>Goal</a:t>
            </a:r>
            <a:r>
              <a:rPr lang="en-US" sz="2400" i="0"/>
              <a:t>: Make a person object and access properties.</a:t>
            </a:r>
          </a:p>
          <a:p>
            <a:pPr marL="285750" indent="-285750">
              <a:buFont typeface="Arial"/>
              <a:buChar char="•"/>
            </a:pPr>
            <a:r>
              <a:rPr lang="en-US" sz="2400" b="1" i="0"/>
              <a:t>Steps</a:t>
            </a:r>
            <a:r>
              <a:rPr lang="en-US" sz="2400" i="0"/>
              <a:t>: </a:t>
            </a:r>
          </a:p>
          <a:p>
            <a:pPr marL="285750" indent="-285750">
              <a:buFont typeface="Arial"/>
              <a:buChar char="•"/>
            </a:pPr>
            <a:r>
              <a:rPr lang="en-US" sz="2400" i="0"/>
              <a:t>Create a person object with name ("</a:t>
            </a:r>
            <a:r>
              <a:rPr lang="en-US" sz="2400" i="0" err="1"/>
              <a:t>Jaadugar</a:t>
            </a:r>
            <a:r>
              <a:rPr lang="en-US" sz="2400" i="0"/>
              <a:t>") and age (26).</a:t>
            </a:r>
          </a:p>
          <a:p>
            <a:pPr marL="285750" indent="-285750">
              <a:buFont typeface="Arial"/>
              <a:buChar char="•"/>
            </a:pPr>
            <a:r>
              <a:rPr lang="en-US" sz="2400" i="0"/>
              <a:t>Log the name and age using dot and bracket notation.</a:t>
            </a:r>
          </a:p>
          <a:p>
            <a:pPr marL="285750" indent="-285750">
              <a:buFont typeface="Arial"/>
              <a:buChar char="•"/>
            </a:pPr>
            <a:r>
              <a:rPr lang="en-US" sz="2400" b="1" i="0"/>
              <a:t>Output</a:t>
            </a:r>
            <a:r>
              <a:rPr lang="en-US" sz="2400" i="0"/>
              <a:t>: </a:t>
            </a:r>
            <a:r>
              <a:rPr lang="en-US" sz="2400" i="0" err="1"/>
              <a:t>Jaadugar</a:t>
            </a:r>
            <a:r>
              <a:rPr lang="en-US" sz="2400" i="0"/>
              <a:t>, 26</a:t>
            </a:r>
          </a:p>
          <a:p>
            <a:pPr marL="285750" indent="-285750">
              <a:buFont typeface="Arial"/>
              <a:buChar char="•"/>
            </a:pPr>
            <a:endParaRPr lang="en-US" sz="2400" i="0"/>
          </a:p>
          <a:p>
            <a:endParaRPr lang="en-US" sz="3200"/>
          </a:p>
        </p:txBody>
      </p:sp>
      <p:pic>
        <p:nvPicPr>
          <p:cNvPr id="6" name="Picture 5" descr="12 Effective Brain Exercises: Ways To Strengthen Your Mind">
            <a:extLst>
              <a:ext uri="{FF2B5EF4-FFF2-40B4-BE49-F238E27FC236}">
                <a16:creationId xmlns:a16="http://schemas.microsoft.com/office/drawing/2014/main" id="{0CA35658-38BD-8178-D736-8FA258FB2AD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774" r="21999" b="-6"/>
          <a:stretch>
            <a:fillRect/>
          </a:stretch>
        </p:blipFill>
        <p:spPr>
          <a:xfrm>
            <a:off x="5980742" y="798552"/>
            <a:ext cx="5654663" cy="5187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3734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7650F22-6609-AB29-DB59-8587B645C9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381CCA-275F-29A4-F520-0F715A2AF5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7871" y="976160"/>
            <a:ext cx="4767930" cy="1848734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4400"/>
              <a:t>Exercise 2: Update and Add Properties</a:t>
            </a:r>
          </a:p>
          <a:p>
            <a:endParaRPr lang="en-US" sz="3600" b="1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1D4029A-5D6A-0B8C-7E4F-D2C4CE2281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4008" y="2443459"/>
            <a:ext cx="5676066" cy="2745750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buFont typeface="Arial"/>
              <a:buChar char="•"/>
            </a:pPr>
            <a:r>
              <a:rPr lang="en-US" sz="2300" b="1" i="0">
                <a:ea typeface="+mn-lt"/>
                <a:cs typeface="+mn-lt"/>
              </a:rPr>
              <a:t>Goal</a:t>
            </a:r>
            <a:r>
              <a:rPr lang="en-US" sz="2300" i="0">
                <a:ea typeface="+mn-lt"/>
                <a:cs typeface="+mn-lt"/>
              </a:rPr>
              <a:t>: Modify and add to an object.</a:t>
            </a:r>
            <a:endParaRPr lang="en-US" sz="2300" i="0"/>
          </a:p>
          <a:p>
            <a:pPr>
              <a:buFont typeface="Arial"/>
              <a:buChar char="•"/>
            </a:pPr>
            <a:r>
              <a:rPr lang="en-US" sz="2300" b="1" i="0">
                <a:ea typeface="+mn-lt"/>
                <a:cs typeface="+mn-lt"/>
              </a:rPr>
              <a:t>Steps</a:t>
            </a:r>
            <a:r>
              <a:rPr lang="en-US" sz="2300" i="0">
                <a:ea typeface="+mn-lt"/>
                <a:cs typeface="+mn-lt"/>
              </a:rPr>
              <a:t>: </a:t>
            </a:r>
            <a:endParaRPr lang="en-US" sz="2300"/>
          </a:p>
          <a:p>
            <a:pPr>
              <a:buFont typeface="Arial"/>
              <a:buChar char="•"/>
            </a:pPr>
            <a:r>
              <a:rPr lang="en-US" sz="2300" i="0">
                <a:ea typeface="+mn-lt"/>
                <a:cs typeface="+mn-lt"/>
              </a:rPr>
              <a:t>Create a car object with model ("Honda") and year (2018).</a:t>
            </a:r>
            <a:endParaRPr lang="en-US" sz="2300"/>
          </a:p>
          <a:p>
            <a:pPr>
              <a:buFont typeface="Arial"/>
              <a:buChar char="•"/>
            </a:pPr>
            <a:r>
              <a:rPr lang="en-US" sz="2300" i="0">
                <a:ea typeface="+mn-lt"/>
                <a:cs typeface="+mn-lt"/>
              </a:rPr>
              <a:t>Update year to 2022 and add color ("red").</a:t>
            </a:r>
            <a:endParaRPr lang="en-US" sz="2300"/>
          </a:p>
          <a:p>
            <a:pPr>
              <a:buFont typeface="Arial"/>
              <a:buChar char="•"/>
            </a:pPr>
            <a:r>
              <a:rPr lang="en-US" sz="2300" i="0">
                <a:ea typeface="+mn-lt"/>
                <a:cs typeface="+mn-lt"/>
              </a:rPr>
              <a:t>Log the updated object.</a:t>
            </a:r>
            <a:endParaRPr lang="en-US" sz="2300"/>
          </a:p>
          <a:p>
            <a:pPr>
              <a:buFont typeface="Arial"/>
              <a:buChar char="•"/>
            </a:pPr>
            <a:r>
              <a:rPr lang="en-US" sz="2300" b="1" i="0">
                <a:ea typeface="+mn-lt"/>
                <a:cs typeface="+mn-lt"/>
              </a:rPr>
              <a:t>Output</a:t>
            </a:r>
            <a:r>
              <a:rPr lang="en-US" sz="2300" i="0">
                <a:ea typeface="+mn-lt"/>
                <a:cs typeface="+mn-lt"/>
              </a:rPr>
              <a:t>: {model: "Honda", year: 2022, color: "red"}</a:t>
            </a:r>
            <a:endParaRPr lang="en-US" sz="2300"/>
          </a:p>
          <a:p>
            <a:pPr marL="285750" indent="-285750">
              <a:buFont typeface="Arial"/>
              <a:buChar char="•"/>
            </a:pPr>
            <a:endParaRPr lang="en-US" sz="2300" i="0"/>
          </a:p>
        </p:txBody>
      </p:sp>
      <p:pic>
        <p:nvPicPr>
          <p:cNvPr id="6" name="Picture 5" descr="12 Effective Brain Exercises: Ways To Strengthen Your Mind">
            <a:extLst>
              <a:ext uri="{FF2B5EF4-FFF2-40B4-BE49-F238E27FC236}">
                <a16:creationId xmlns:a16="http://schemas.microsoft.com/office/drawing/2014/main" id="{EB945EBD-E22A-F1FC-963B-F2CC9CAD8B9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774" r="21999" b="-6"/>
          <a:stretch>
            <a:fillRect/>
          </a:stretch>
        </p:blipFill>
        <p:spPr>
          <a:xfrm>
            <a:off x="5980742" y="798552"/>
            <a:ext cx="5654663" cy="5187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4311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26B0672-623C-F554-53BA-2297062D38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0EC938-DA45-D90F-D4F0-F79BBAA4F2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7871" y="976160"/>
            <a:ext cx="4767930" cy="18487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/>
              <a:t>Exercise 3: Object Method</a:t>
            </a:r>
          </a:p>
          <a:p>
            <a:endParaRPr lang="en-US" sz="3600" b="1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C67B2E-EA71-C6F1-DB7D-BE767EA13C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4008" y="2819240"/>
            <a:ext cx="6218860" cy="3069339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buFont typeface="Arial"/>
              <a:buChar char="•"/>
            </a:pPr>
            <a:r>
              <a:rPr lang="en-US" sz="2300" b="1" i="0">
                <a:ea typeface="+mn-lt"/>
                <a:cs typeface="+mn-lt"/>
              </a:rPr>
              <a:t>Goal</a:t>
            </a:r>
            <a:r>
              <a:rPr lang="en-US" sz="2300" i="0">
                <a:ea typeface="+mn-lt"/>
                <a:cs typeface="+mn-lt"/>
              </a:rPr>
              <a:t>: Add a method to an object.</a:t>
            </a:r>
          </a:p>
          <a:p>
            <a:pPr>
              <a:buFont typeface="Arial"/>
              <a:buChar char="•"/>
            </a:pPr>
            <a:r>
              <a:rPr lang="en-US" sz="2300" b="1" i="0">
                <a:ea typeface="+mn-lt"/>
                <a:cs typeface="+mn-lt"/>
              </a:rPr>
              <a:t>Steps</a:t>
            </a:r>
            <a:r>
              <a:rPr lang="en-US" sz="2300" i="0">
                <a:ea typeface="+mn-lt"/>
                <a:cs typeface="+mn-lt"/>
              </a:rPr>
              <a:t>: </a:t>
            </a:r>
            <a:endParaRPr lang="en-US">
              <a:ea typeface="+mn-lt"/>
              <a:cs typeface="+mn-lt"/>
            </a:endParaRPr>
          </a:p>
          <a:p>
            <a:pPr>
              <a:buFont typeface="Arial"/>
              <a:buChar char="•"/>
            </a:pPr>
            <a:r>
              <a:rPr lang="en-US" sz="2300" i="0">
                <a:ea typeface="+mn-lt"/>
                <a:cs typeface="+mn-lt"/>
              </a:rPr>
              <a:t>Create a dog object with name ("Doggy") and a bark method that logs "Woof! I'm Doggy!".</a:t>
            </a:r>
            <a:endParaRPr lang="en-US"/>
          </a:p>
          <a:p>
            <a:pPr>
              <a:buFont typeface="Arial"/>
              <a:buChar char="•"/>
            </a:pPr>
            <a:r>
              <a:rPr lang="en-US" sz="2300" i="0">
                <a:ea typeface="+mn-lt"/>
                <a:cs typeface="+mn-lt"/>
              </a:rPr>
              <a:t>Call the bark method.</a:t>
            </a:r>
            <a:endParaRPr lang="en-US">
              <a:ea typeface="+mn-lt"/>
              <a:cs typeface="+mn-lt"/>
            </a:endParaRPr>
          </a:p>
          <a:p>
            <a:pPr>
              <a:buFont typeface="Arial"/>
              <a:buChar char="•"/>
            </a:pPr>
            <a:r>
              <a:rPr lang="en-US" sz="2300" b="1" i="0">
                <a:ea typeface="+mn-lt"/>
                <a:cs typeface="+mn-lt"/>
              </a:rPr>
              <a:t>Output</a:t>
            </a:r>
            <a:r>
              <a:rPr lang="en-US" sz="2300" i="0">
                <a:ea typeface="+mn-lt"/>
                <a:cs typeface="+mn-lt"/>
              </a:rPr>
              <a:t>: Woof! I'm Doggy!</a:t>
            </a:r>
            <a:endParaRPr lang="en-US"/>
          </a:p>
          <a:p>
            <a:pPr>
              <a:buFont typeface="Arial"/>
              <a:buChar char="•"/>
            </a:pPr>
            <a:endParaRPr lang="en-US" sz="2300" i="0"/>
          </a:p>
        </p:txBody>
      </p:sp>
      <p:pic>
        <p:nvPicPr>
          <p:cNvPr id="6" name="Picture 5" descr="12 Effective Brain Exercises: Ways To Strengthen Your Mind">
            <a:extLst>
              <a:ext uri="{FF2B5EF4-FFF2-40B4-BE49-F238E27FC236}">
                <a16:creationId xmlns:a16="http://schemas.microsoft.com/office/drawing/2014/main" id="{EDAD3D29-D311-81BF-1045-1E8EFA5884A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774" r="21999" b="-6"/>
          <a:stretch>
            <a:fillRect/>
          </a:stretch>
        </p:blipFill>
        <p:spPr>
          <a:xfrm>
            <a:off x="5980742" y="798552"/>
            <a:ext cx="5654663" cy="5187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8099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7E2F724-2FB3-4D1D-A730-739B8654C0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316148-6722-94A9-2352-C06DB9C3822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t="21005" r="-2" b="22744"/>
          <a:stretch>
            <a:fillRect/>
          </a:stretch>
        </p:blipFill>
        <p:spPr>
          <a:xfrm>
            <a:off x="-2" y="-2"/>
            <a:ext cx="12192001" cy="68580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7870" y="978407"/>
            <a:ext cx="5021182" cy="3290107"/>
          </a:xfrm>
        </p:spPr>
        <p:txBody>
          <a:bodyPr anchor="t">
            <a:normAutofit/>
          </a:bodyPr>
          <a:lstStyle/>
          <a:p>
            <a:r>
              <a:rPr lang="en-US" sz="6000">
                <a:solidFill>
                  <a:srgbClr val="FFFFFF"/>
                </a:solidFill>
              </a:rPr>
              <a:t>Objects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2C335F7-F61C-4EB4-80F2-4B1438FE6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C74C5A6-B520-CBB5-7BFA-32A8347A3B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0D4569-D870-35E9-D729-DA9F2096A3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7871" y="976160"/>
            <a:ext cx="4767930" cy="18487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/>
              <a:t>Exercise 4: Loop Over Object</a:t>
            </a:r>
          </a:p>
          <a:p>
            <a:endParaRPr lang="en-US" sz="3600" b="1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76EE7E-9DE4-3804-6F0A-EE1F8F5054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4008" y="2819240"/>
            <a:ext cx="6218860" cy="3069339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buFont typeface="Arial"/>
              <a:buChar char="•"/>
            </a:pPr>
            <a:r>
              <a:rPr lang="en-US" sz="2300" b="1" i="0">
                <a:ea typeface="+mn-lt"/>
                <a:cs typeface="+mn-lt"/>
              </a:rPr>
              <a:t>Goal</a:t>
            </a:r>
            <a:r>
              <a:rPr lang="en-US" sz="2300" i="0">
                <a:ea typeface="+mn-lt"/>
                <a:cs typeface="+mn-lt"/>
              </a:rPr>
              <a:t>: List all properties using a loop.</a:t>
            </a:r>
            <a:endParaRPr lang="en-US">
              <a:ea typeface="+mn-lt"/>
              <a:cs typeface="+mn-lt"/>
            </a:endParaRPr>
          </a:p>
          <a:p>
            <a:pPr>
              <a:buFont typeface="Arial"/>
              <a:buChar char="•"/>
            </a:pPr>
            <a:r>
              <a:rPr lang="en-US" sz="2300" b="1" i="0">
                <a:ea typeface="+mn-lt"/>
                <a:cs typeface="+mn-lt"/>
              </a:rPr>
              <a:t>Steps</a:t>
            </a:r>
            <a:r>
              <a:rPr lang="en-US" sz="2300" i="0">
                <a:ea typeface="+mn-lt"/>
                <a:cs typeface="+mn-lt"/>
              </a:rPr>
              <a:t>: </a:t>
            </a:r>
            <a:endParaRPr lang="en-US">
              <a:ea typeface="+mn-lt"/>
              <a:cs typeface="+mn-lt"/>
            </a:endParaRPr>
          </a:p>
          <a:p>
            <a:pPr>
              <a:buFont typeface="Arial"/>
              <a:buChar char="•"/>
            </a:pPr>
            <a:r>
              <a:rPr lang="en-US" sz="2300" i="0">
                <a:ea typeface="+mn-lt"/>
                <a:cs typeface="+mn-lt"/>
              </a:rPr>
              <a:t>Create a book object with title ("JavaScript") and pages (300).</a:t>
            </a:r>
            <a:endParaRPr lang="en-US"/>
          </a:p>
          <a:p>
            <a:pPr>
              <a:buFont typeface="Arial"/>
              <a:buChar char="•"/>
            </a:pPr>
            <a:r>
              <a:rPr lang="en-US" sz="2300" i="0">
                <a:ea typeface="+mn-lt"/>
                <a:cs typeface="+mn-lt"/>
              </a:rPr>
              <a:t>Use a for...in loop to log each property and value.</a:t>
            </a:r>
            <a:endParaRPr lang="en-US">
              <a:ea typeface="+mn-lt"/>
              <a:cs typeface="+mn-lt"/>
            </a:endParaRPr>
          </a:p>
          <a:p>
            <a:pPr>
              <a:buFont typeface="Arial"/>
              <a:buChar char="•"/>
            </a:pPr>
            <a:r>
              <a:rPr lang="en-US" sz="2300" b="1" i="0">
                <a:ea typeface="+mn-lt"/>
                <a:cs typeface="+mn-lt"/>
              </a:rPr>
              <a:t>Output</a:t>
            </a:r>
            <a:r>
              <a:rPr lang="en-US" sz="2300" i="0">
                <a:ea typeface="+mn-lt"/>
                <a:cs typeface="+mn-lt"/>
              </a:rPr>
              <a:t>: title: JavaScript, pages: 300</a:t>
            </a:r>
            <a:endParaRPr lang="en-US"/>
          </a:p>
          <a:p>
            <a:pPr>
              <a:buFont typeface="Arial"/>
              <a:buChar char="•"/>
            </a:pPr>
            <a:endParaRPr lang="en-US" sz="2300" i="0"/>
          </a:p>
        </p:txBody>
      </p:sp>
      <p:pic>
        <p:nvPicPr>
          <p:cNvPr id="6" name="Picture 5" descr="12 Effective Brain Exercises: Ways To Strengthen Your Mind">
            <a:extLst>
              <a:ext uri="{FF2B5EF4-FFF2-40B4-BE49-F238E27FC236}">
                <a16:creationId xmlns:a16="http://schemas.microsoft.com/office/drawing/2014/main" id="{A214F166-E162-B128-0EEF-19BCD6689A1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774" r="21999" b="-6"/>
          <a:stretch>
            <a:fillRect/>
          </a:stretch>
        </p:blipFill>
        <p:spPr>
          <a:xfrm>
            <a:off x="5980742" y="798552"/>
            <a:ext cx="5654663" cy="5187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838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410FB00-BC19-D2C6-9D5F-C1952ECFDE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5978E5-2CA4-EF04-33CD-60E0307610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7871" y="976160"/>
            <a:ext cx="4767930" cy="1848734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4400"/>
              <a:t>Exercise 5: Conditional Object Check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5F7531-4080-967A-A92C-880BF28E62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4008" y="2819240"/>
            <a:ext cx="6218860" cy="3069339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buFont typeface="Arial"/>
              <a:buChar char="•"/>
            </a:pPr>
            <a:r>
              <a:rPr lang="en-US" sz="2300" b="1" i="0">
                <a:ea typeface="+mn-lt"/>
                <a:cs typeface="+mn-lt"/>
              </a:rPr>
              <a:t>Goal</a:t>
            </a:r>
            <a:r>
              <a:rPr lang="en-US" sz="2300" i="0">
                <a:ea typeface="+mn-lt"/>
                <a:cs typeface="+mn-lt"/>
              </a:rPr>
              <a:t>: Check a property with a conditional.</a:t>
            </a:r>
            <a:endParaRPr lang="en-US" sz="2300" i="0"/>
          </a:p>
          <a:p>
            <a:pPr>
              <a:buFont typeface="Arial"/>
              <a:buChar char="•"/>
            </a:pPr>
            <a:r>
              <a:rPr lang="en-US" sz="2300" b="1" i="0">
                <a:ea typeface="+mn-lt"/>
                <a:cs typeface="+mn-lt"/>
              </a:rPr>
              <a:t>Steps</a:t>
            </a:r>
            <a:r>
              <a:rPr lang="en-US" sz="2300" i="0">
                <a:ea typeface="+mn-lt"/>
                <a:cs typeface="+mn-lt"/>
              </a:rPr>
              <a:t>: </a:t>
            </a:r>
            <a:endParaRPr lang="en-US"/>
          </a:p>
          <a:p>
            <a:pPr>
              <a:buFont typeface="Arial"/>
              <a:buChar char="•"/>
            </a:pPr>
            <a:r>
              <a:rPr lang="en-US" sz="2300" i="0">
                <a:ea typeface="+mn-lt"/>
                <a:cs typeface="+mn-lt"/>
              </a:rPr>
              <a:t>Create a student object with grade (75).</a:t>
            </a:r>
            <a:endParaRPr lang="en-US"/>
          </a:p>
          <a:p>
            <a:pPr>
              <a:buFont typeface="Arial"/>
              <a:buChar char="•"/>
            </a:pPr>
            <a:r>
              <a:rPr lang="en-US" sz="2300" i="0">
                <a:ea typeface="+mn-lt"/>
                <a:cs typeface="+mn-lt"/>
              </a:rPr>
              <a:t>Write a function </a:t>
            </a:r>
            <a:r>
              <a:rPr lang="en-US" sz="2300" i="0" err="1">
                <a:ea typeface="+mn-lt"/>
                <a:cs typeface="+mn-lt"/>
              </a:rPr>
              <a:t>isPassing</a:t>
            </a:r>
            <a:r>
              <a:rPr lang="en-US" sz="2300" i="0">
                <a:ea typeface="+mn-lt"/>
                <a:cs typeface="+mn-lt"/>
              </a:rPr>
              <a:t> that returns "Pass" if grade &gt;= 60, else "Fail".</a:t>
            </a:r>
            <a:endParaRPr lang="en-US"/>
          </a:p>
          <a:p>
            <a:pPr>
              <a:buFont typeface="Arial"/>
              <a:buChar char="•"/>
            </a:pPr>
            <a:r>
              <a:rPr lang="en-US" sz="2300" i="0">
                <a:ea typeface="+mn-lt"/>
                <a:cs typeface="+mn-lt"/>
              </a:rPr>
              <a:t>Log the result.</a:t>
            </a:r>
            <a:endParaRPr lang="en-US"/>
          </a:p>
          <a:p>
            <a:pPr>
              <a:buFont typeface="Arial"/>
              <a:buChar char="•"/>
            </a:pPr>
            <a:r>
              <a:rPr lang="en-US" sz="2300" b="1" i="0">
                <a:ea typeface="+mn-lt"/>
                <a:cs typeface="+mn-lt"/>
              </a:rPr>
              <a:t>Output</a:t>
            </a:r>
            <a:r>
              <a:rPr lang="en-US" sz="2300" i="0">
                <a:ea typeface="+mn-lt"/>
                <a:cs typeface="+mn-lt"/>
              </a:rPr>
              <a:t>: Pass</a:t>
            </a:r>
            <a:endParaRPr lang="en-US"/>
          </a:p>
          <a:p>
            <a:pPr>
              <a:buFont typeface="Arial"/>
              <a:buChar char="•"/>
            </a:pPr>
            <a:endParaRPr lang="en-US" sz="2300" i="0"/>
          </a:p>
        </p:txBody>
      </p:sp>
      <p:pic>
        <p:nvPicPr>
          <p:cNvPr id="6" name="Picture 5" descr="12 Effective Brain Exercises: Ways To Strengthen Your Mind">
            <a:extLst>
              <a:ext uri="{FF2B5EF4-FFF2-40B4-BE49-F238E27FC236}">
                <a16:creationId xmlns:a16="http://schemas.microsoft.com/office/drawing/2014/main" id="{D3824C1F-9C00-E04C-EBB8-AF8E3AB62FD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774" r="21999" b="-6"/>
          <a:stretch>
            <a:fillRect/>
          </a:stretch>
        </p:blipFill>
        <p:spPr>
          <a:xfrm>
            <a:off x="5980742" y="798552"/>
            <a:ext cx="5654663" cy="5187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2697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FDBFBA4-21F6-5A0A-40C9-BC3B81FA29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F5DAA9-2EB6-5469-4A61-A98FBD5A39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7871" y="976160"/>
            <a:ext cx="4767930" cy="18487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/>
              <a:t>Exercise 6: Nested Objects 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87C511-BB74-0053-48DE-96D013B1F7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4008" y="2819240"/>
            <a:ext cx="6218860" cy="3069339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buFont typeface="Arial"/>
              <a:buChar char="•"/>
            </a:pPr>
            <a:r>
              <a:rPr lang="en-US" sz="2300" b="1" i="0">
                <a:ea typeface="+mn-lt"/>
                <a:cs typeface="+mn-lt"/>
              </a:rPr>
              <a:t>Goal</a:t>
            </a:r>
            <a:r>
              <a:rPr lang="en-US" sz="2300" i="0">
                <a:ea typeface="+mn-lt"/>
                <a:cs typeface="+mn-lt"/>
              </a:rPr>
              <a:t>: Work with objects inside objects.</a:t>
            </a:r>
            <a:endParaRPr lang="en-US" sz="2300" i="0"/>
          </a:p>
          <a:p>
            <a:pPr>
              <a:buFont typeface="Arial"/>
              <a:buChar char="•"/>
            </a:pPr>
            <a:r>
              <a:rPr lang="en-US" sz="2300" b="1" i="0">
                <a:ea typeface="+mn-lt"/>
                <a:cs typeface="+mn-lt"/>
              </a:rPr>
              <a:t>Steps</a:t>
            </a:r>
            <a:r>
              <a:rPr lang="en-US" sz="2300" i="0">
                <a:ea typeface="+mn-lt"/>
                <a:cs typeface="+mn-lt"/>
              </a:rPr>
              <a:t>: </a:t>
            </a:r>
            <a:endParaRPr lang="en-US"/>
          </a:p>
          <a:p>
            <a:pPr>
              <a:buFont typeface="Arial"/>
              <a:buChar char="•"/>
            </a:pPr>
            <a:r>
              <a:rPr lang="en-US" sz="2300" i="0">
                <a:ea typeface="+mn-lt"/>
                <a:cs typeface="+mn-lt"/>
              </a:rPr>
              <a:t>Create a person object with name ("Emma") and an address object containing city ("New York") and zip (10001).</a:t>
            </a:r>
            <a:endParaRPr lang="en-US"/>
          </a:p>
          <a:p>
            <a:pPr>
              <a:buFont typeface="Arial"/>
              <a:buChar char="•"/>
            </a:pPr>
            <a:r>
              <a:rPr lang="en-US" sz="2300" i="0">
                <a:ea typeface="+mn-lt"/>
                <a:cs typeface="+mn-lt"/>
              </a:rPr>
              <a:t>Log the city.</a:t>
            </a:r>
            <a:endParaRPr lang="en-US"/>
          </a:p>
          <a:p>
            <a:pPr>
              <a:buFont typeface="Arial"/>
              <a:buChar char="•"/>
            </a:pPr>
            <a:r>
              <a:rPr lang="en-US" sz="2300" b="1" i="0">
                <a:ea typeface="+mn-lt"/>
                <a:cs typeface="+mn-lt"/>
              </a:rPr>
              <a:t>Output</a:t>
            </a:r>
            <a:r>
              <a:rPr lang="en-US" sz="2300" i="0">
                <a:ea typeface="+mn-lt"/>
                <a:cs typeface="+mn-lt"/>
              </a:rPr>
              <a:t>: New York</a:t>
            </a:r>
            <a:endParaRPr lang="en-US"/>
          </a:p>
          <a:p>
            <a:pPr>
              <a:buFont typeface="Arial"/>
              <a:buChar char="•"/>
            </a:pPr>
            <a:endParaRPr lang="en-US" sz="2300" i="0"/>
          </a:p>
        </p:txBody>
      </p:sp>
      <p:pic>
        <p:nvPicPr>
          <p:cNvPr id="6" name="Picture 5" descr="12 Effective Brain Exercises: Ways To Strengthen Your Mind">
            <a:extLst>
              <a:ext uri="{FF2B5EF4-FFF2-40B4-BE49-F238E27FC236}">
                <a16:creationId xmlns:a16="http://schemas.microsoft.com/office/drawing/2014/main" id="{644ACBCB-9013-4056-7613-07440F989B7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774" r="21999" b="-6"/>
          <a:stretch>
            <a:fillRect/>
          </a:stretch>
        </p:blipFill>
        <p:spPr>
          <a:xfrm>
            <a:off x="5980742" y="798552"/>
            <a:ext cx="5654663" cy="5187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545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F532A7C-7538-EEA5-C81D-1A9247C51B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676360-F64E-8347-2FAA-6FF474B485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9186" y="-380826"/>
            <a:ext cx="7628039" cy="18487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/>
              <a:t>Bonus Challenge: 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2BA5617-B57C-BDAB-1DF4-FE82BD1040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5241" y="1556199"/>
            <a:ext cx="9329490" cy="4520270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buFont typeface="Arial"/>
              <a:buChar char="•"/>
            </a:pPr>
            <a:r>
              <a:rPr lang="en-US" sz="2400" b="1" i="0">
                <a:ea typeface="+mn-lt"/>
                <a:cs typeface="+mn-lt"/>
              </a:rPr>
              <a:t>Goal</a:t>
            </a:r>
            <a:r>
              <a:rPr lang="en-US" sz="2400" i="0">
                <a:ea typeface="+mn-lt"/>
                <a:cs typeface="+mn-lt"/>
              </a:rPr>
              <a:t>: Build a function to calculate and display student grades.</a:t>
            </a:r>
          </a:p>
          <a:p>
            <a:pPr>
              <a:buFont typeface="Arial"/>
              <a:buChar char="•"/>
            </a:pPr>
            <a:r>
              <a:rPr lang="en-US" sz="2400" b="1" i="0">
                <a:ea typeface="+mn-lt"/>
                <a:cs typeface="+mn-lt"/>
              </a:rPr>
              <a:t>Steps</a:t>
            </a:r>
            <a:r>
              <a:rPr lang="en-US" sz="2400" i="0">
                <a:ea typeface="+mn-lt"/>
                <a:cs typeface="+mn-lt"/>
              </a:rPr>
              <a:t>: </a:t>
            </a:r>
            <a:endParaRPr lang="en-US" sz="2400">
              <a:ea typeface="+mn-lt"/>
              <a:cs typeface="+mn-lt"/>
            </a:endParaRPr>
          </a:p>
          <a:p>
            <a:pPr>
              <a:buFont typeface="Arial"/>
              <a:buChar char="•"/>
            </a:pPr>
            <a:r>
              <a:rPr lang="en-US" sz="2400" i="0">
                <a:ea typeface="+mn-lt"/>
                <a:cs typeface="+mn-lt"/>
              </a:rPr>
              <a:t>Create two student objects with name, math, science, and </a:t>
            </a:r>
            <a:r>
              <a:rPr lang="en-US" sz="2400" i="0" err="1">
                <a:ea typeface="+mn-lt"/>
                <a:cs typeface="+mn-lt"/>
              </a:rPr>
              <a:t>english</a:t>
            </a:r>
            <a:r>
              <a:rPr lang="en-US" sz="2400" i="0">
                <a:ea typeface="+mn-lt"/>
                <a:cs typeface="+mn-lt"/>
              </a:rPr>
              <a:t> (e.g., "Alice", 85, 90, 78 and "Bob", 70, 80, 90).</a:t>
            </a:r>
            <a:endParaRPr lang="en-US" sz="2400">
              <a:ea typeface="+mn-lt"/>
              <a:cs typeface="+mn-lt"/>
            </a:endParaRPr>
          </a:p>
          <a:p>
            <a:pPr>
              <a:buFont typeface="Arial"/>
              <a:buChar char="•"/>
            </a:pPr>
            <a:r>
              <a:rPr lang="en-US" sz="2400" i="0">
                <a:ea typeface="+mn-lt"/>
                <a:cs typeface="+mn-lt"/>
              </a:rPr>
              <a:t>Write a function </a:t>
            </a:r>
            <a:r>
              <a:rPr lang="en-US" sz="2400" i="0" err="1">
                <a:ea typeface="+mn-lt"/>
                <a:cs typeface="+mn-lt"/>
              </a:rPr>
              <a:t>calcAverage</a:t>
            </a:r>
            <a:r>
              <a:rPr lang="en-US" sz="2400" i="0">
                <a:ea typeface="+mn-lt"/>
                <a:cs typeface="+mn-lt"/>
              </a:rPr>
              <a:t> that takes a student, calculates the average of their grades, and logs it with two decimal places.</a:t>
            </a:r>
            <a:endParaRPr lang="en-US" sz="2400"/>
          </a:p>
          <a:p>
            <a:pPr>
              <a:buFont typeface="Arial"/>
              <a:buChar char="•"/>
            </a:pPr>
            <a:r>
              <a:rPr lang="en-US" sz="2400" i="0">
                <a:ea typeface="+mn-lt"/>
                <a:cs typeface="+mn-lt"/>
              </a:rPr>
              <a:t>Add a method </a:t>
            </a:r>
            <a:r>
              <a:rPr lang="en-US" sz="2400" i="0" err="1">
                <a:ea typeface="+mn-lt"/>
                <a:cs typeface="+mn-lt"/>
              </a:rPr>
              <a:t>getStatus</a:t>
            </a:r>
            <a:r>
              <a:rPr lang="en-US" sz="2400" i="0">
                <a:ea typeface="+mn-lt"/>
                <a:cs typeface="+mn-lt"/>
              </a:rPr>
              <a:t> to each student that returns "Pass" if the average is &gt;= 60, else "Fail".</a:t>
            </a:r>
            <a:endParaRPr lang="en-US" sz="2400"/>
          </a:p>
          <a:p>
            <a:pPr>
              <a:buFont typeface="Arial"/>
              <a:buChar char="•"/>
            </a:pPr>
            <a:r>
              <a:rPr lang="en-US" sz="2400" i="0">
                <a:ea typeface="+mn-lt"/>
                <a:cs typeface="+mn-lt"/>
              </a:rPr>
              <a:t>Log the name, average, and status for both students.</a:t>
            </a:r>
            <a:endParaRPr lang="en-US" sz="2400">
              <a:ea typeface="+mn-lt"/>
              <a:cs typeface="+mn-lt"/>
            </a:endParaRPr>
          </a:p>
          <a:p>
            <a:pPr>
              <a:buFont typeface="Arial"/>
              <a:buChar char="•"/>
            </a:pPr>
            <a:endParaRPr lang="en-US" sz="2400" i="0"/>
          </a:p>
        </p:txBody>
      </p:sp>
      <p:pic>
        <p:nvPicPr>
          <p:cNvPr id="6" name="Picture 5" descr="12 Effective Brain Exercises: Ways To Strengthen Your Mind">
            <a:extLst>
              <a:ext uri="{FF2B5EF4-FFF2-40B4-BE49-F238E27FC236}">
                <a16:creationId xmlns:a16="http://schemas.microsoft.com/office/drawing/2014/main" id="{49223BD7-742D-87E3-6D60-40BAA372EC7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774" r="21999" b="-6"/>
          <a:stretch>
            <a:fillRect/>
          </a:stretch>
        </p:blipFill>
        <p:spPr>
          <a:xfrm>
            <a:off x="8527701" y="548031"/>
            <a:ext cx="3222527" cy="2912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8557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C596A-1CBF-3CD8-F238-16BC278435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1" y="976160"/>
            <a:ext cx="4767930" cy="1848734"/>
          </a:xfrm>
        </p:spPr>
        <p:txBody>
          <a:bodyPr>
            <a:normAutofit/>
          </a:bodyPr>
          <a:lstStyle/>
          <a:p>
            <a:r>
              <a:rPr lang="en-US">
                <a:ea typeface="+mj-lt"/>
                <a:cs typeface="+mj-lt"/>
              </a:rPr>
              <a:t>Why use objects instead of arrays?</a:t>
            </a:r>
            <a:endParaRPr lang="en-US"/>
          </a:p>
          <a:p>
            <a:endParaRPr lang="en-US"/>
          </a:p>
        </p:txBody>
      </p:sp>
      <p:pic>
        <p:nvPicPr>
          <p:cNvPr id="4" name="Content Placeholder 3" descr="Qna chat bubble icon vector design | Premium Vector">
            <a:extLst>
              <a:ext uri="{FF2B5EF4-FFF2-40B4-BE49-F238E27FC236}">
                <a16:creationId xmlns:a16="http://schemas.microsoft.com/office/drawing/2014/main" id="{D3ACDC4E-246E-D051-8268-DC809BA42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0742" y="565167"/>
            <a:ext cx="5654663" cy="5654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5622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4CCD30B-F087-058D-B219-6E465E970F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0EC38958-9A69-239A-BA79-2AEC73345F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2DECED-F6B5-D9D3-F6C8-52EED25CA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3912" y="978408"/>
            <a:ext cx="5513832" cy="146304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Why use objects instead of arrays?</a:t>
            </a:r>
          </a:p>
          <a:p>
            <a:endParaRPr lang="en-US" b="1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Content Placeholder 3" descr="Qna chat bubble icon vector design | Premium Vector">
            <a:extLst>
              <a:ext uri="{FF2B5EF4-FFF2-40B4-BE49-F238E27FC236}">
                <a16:creationId xmlns:a16="http://schemas.microsoft.com/office/drawing/2014/main" id="{C816E5C2-EBC4-4C9D-58D3-93DCB38CBE2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344" b="-3"/>
          <a:stretch>
            <a:fillRect/>
          </a:stretch>
        </p:blipFill>
        <p:spPr>
          <a:xfrm>
            <a:off x="517867" y="887537"/>
            <a:ext cx="4959823" cy="5079024"/>
          </a:xfrm>
          <a:prstGeom prst="rect">
            <a:avLst/>
          </a:prstGeom>
        </p:spPr>
      </p:pic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6EC109E5-0396-8968-4F42-DFEC280363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58484" y="508090"/>
            <a:ext cx="5513832" cy="149279"/>
          </a:xfrm>
          <a:custGeom>
            <a:avLst/>
            <a:gdLst>
              <a:gd name="connsiteX0" fmla="*/ 0 w 6090847"/>
              <a:gd name="connsiteY0" fmla="*/ 0 h 149279"/>
              <a:gd name="connsiteX1" fmla="*/ 6090847 w 6090847"/>
              <a:gd name="connsiteY1" fmla="*/ 0 h 149279"/>
              <a:gd name="connsiteX2" fmla="*/ 6090847 w 6090847"/>
              <a:gd name="connsiteY2" fmla="*/ 149279 h 149279"/>
              <a:gd name="connsiteX3" fmla="*/ 0 w 6090847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0847" h="149279">
                <a:moveTo>
                  <a:pt x="0" y="0"/>
                </a:moveTo>
                <a:lnTo>
                  <a:pt x="6090847" y="0"/>
                </a:lnTo>
                <a:lnTo>
                  <a:pt x="6090847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A71F24-210A-4AEF-217E-136AA12A548F}"/>
              </a:ext>
            </a:extLst>
          </p:cNvPr>
          <p:cNvSpPr txBox="1"/>
          <p:nvPr/>
        </p:nvSpPr>
        <p:spPr>
          <a:xfrm>
            <a:off x="6153912" y="2578608"/>
            <a:ext cx="5513832" cy="3767328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/>
              <a:t>Arrays</a:t>
            </a:r>
            <a:r>
              <a:rPr lang="en-US"/>
              <a:t> are best for ordered lists where items have a numeric position (index)</a:t>
            </a:r>
            <a:br>
              <a:rPr lang="en-US"/>
            </a:br>
            <a:br>
              <a:rPr lang="en-US"/>
            </a:br>
            <a:r>
              <a:rPr lang="en-US" b="1"/>
              <a:t>- Objects</a:t>
            </a:r>
            <a:r>
              <a:rPr lang="en-US"/>
              <a:t> are better when you want to store data with named properties</a:t>
            </a:r>
            <a:br>
              <a:rPr lang="en-US"/>
            </a:br>
            <a:br>
              <a:rPr lang="en-US"/>
            </a:br>
            <a:r>
              <a:rPr lang="en-US"/>
              <a:t>- Use objects when you need to group related data with clear labels, like information about a person, product, or any entity with multiple characteristics.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br>
              <a:rPr lang="en-US"/>
            </a:br>
            <a:endParaRPr lang="en-US"/>
          </a:p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7603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DB03240-CA15-70A2-F8AA-42254CC652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8443F2-9EBF-58A4-B866-8D32E033FD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1" y="976160"/>
            <a:ext cx="4767930" cy="1848734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000000"/>
                </a:solidFill>
              </a:rPr>
              <a:t>What does </a:t>
            </a:r>
            <a:r>
              <a:rPr lang="en-US">
                <a:solidFill>
                  <a:srgbClr val="FF0000"/>
                </a:solidFill>
              </a:rPr>
              <a:t>this </a:t>
            </a:r>
            <a:r>
              <a:rPr lang="en-US">
                <a:solidFill>
                  <a:srgbClr val="000000"/>
                </a:solidFill>
              </a:rPr>
              <a:t>do in a method?</a:t>
            </a:r>
            <a:endParaRPr lang="en-US"/>
          </a:p>
        </p:txBody>
      </p:sp>
      <p:pic>
        <p:nvPicPr>
          <p:cNvPr id="4" name="Content Placeholder 3" descr="Qna chat bubble icon vector design | Premium Vector">
            <a:extLst>
              <a:ext uri="{FF2B5EF4-FFF2-40B4-BE49-F238E27FC236}">
                <a16:creationId xmlns:a16="http://schemas.microsoft.com/office/drawing/2014/main" id="{E9632535-A9E9-BCC5-3B17-1FC6664952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0742" y="565167"/>
            <a:ext cx="5654663" cy="5654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5430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CC1D5FD-02AB-0656-9019-036DB06B78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34C0330F-1D4F-4552-B799-615DD237B6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E57C2C-41FC-3AD8-50D8-D7A0259D4A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4754880" cy="146304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kern="1200">
                <a:latin typeface="+mj-lt"/>
                <a:ea typeface="+mj-ea"/>
                <a:cs typeface="+mj-cs"/>
              </a:rPr>
              <a:t>What does </a:t>
            </a:r>
            <a:r>
              <a:rPr lang="en-US" b="1" kern="120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this </a:t>
            </a:r>
            <a:r>
              <a:rPr lang="en-US" b="1" kern="1200">
                <a:latin typeface="+mj-lt"/>
                <a:ea typeface="+mj-ea"/>
                <a:cs typeface="+mj-cs"/>
              </a:rPr>
              <a:t>do in a method?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2BE0106-0C20-465B-A1BE-0BAC2737B1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1" y="508090"/>
            <a:ext cx="4672966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2061B1-FD25-3954-B477-5EFEBC55A9B9}"/>
              </a:ext>
            </a:extLst>
          </p:cNvPr>
          <p:cNvSpPr txBox="1"/>
          <p:nvPr/>
        </p:nvSpPr>
        <p:spPr>
          <a:xfrm>
            <a:off x="521208" y="2578608"/>
            <a:ext cx="4672584" cy="3767328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1">
                <a:solidFill>
                  <a:srgbClr val="FF0000"/>
                </a:solidFill>
              </a:rPr>
              <a:t>this </a:t>
            </a:r>
            <a:r>
              <a:rPr lang="en-US" sz="2400"/>
              <a:t>refers to the object that "owns" the current code:</a:t>
            </a:r>
          </a:p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/>
              <a:t>   Inside a method (a function that's a property of an object), this refers to the object itself. It lets you access other properties of that object.</a:t>
            </a:r>
          </a:p>
        </p:txBody>
      </p:sp>
      <p:pic>
        <p:nvPicPr>
          <p:cNvPr id="4" name="Content Placeholder 3" descr="Qna chat bubble icon vector design | Premium Vector">
            <a:extLst>
              <a:ext uri="{FF2B5EF4-FFF2-40B4-BE49-F238E27FC236}">
                <a16:creationId xmlns:a16="http://schemas.microsoft.com/office/drawing/2014/main" id="{68EA8CEB-4724-2DDE-C63D-9DCCADE9381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344" b="-3"/>
          <a:stretch>
            <a:fillRect/>
          </a:stretch>
        </p:blipFill>
        <p:spPr>
          <a:xfrm>
            <a:off x="5958018" y="508090"/>
            <a:ext cx="5709726" cy="5846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4121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E08F569-DCC4-2BCF-C284-41DBECD6A7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6D16C4DE-5FF1-8D34-BBA1-FC43F31556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C898B4-C06E-67C7-A750-3DE96C7AB3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4800600" cy="169164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kern="1200">
                <a:latin typeface="+mj-lt"/>
                <a:ea typeface="+mj-ea"/>
                <a:cs typeface="+mj-cs"/>
              </a:rPr>
              <a:t>What does </a:t>
            </a:r>
            <a:r>
              <a:rPr lang="en-US" b="1" kern="120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this </a:t>
            </a:r>
            <a:r>
              <a:rPr lang="en-US" b="1" kern="1200">
                <a:latin typeface="+mj-lt"/>
                <a:ea typeface="+mj-ea"/>
                <a:cs typeface="+mj-cs"/>
              </a:rPr>
              <a:t>do in a method?</a:t>
            </a: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B6914053-73D7-E377-E88C-94E35AAD48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381638-8FE6-1EDF-3534-FAE02A466A75}"/>
              </a:ext>
            </a:extLst>
          </p:cNvPr>
          <p:cNvSpPr txBox="1"/>
          <p:nvPr/>
        </p:nvSpPr>
        <p:spPr>
          <a:xfrm>
            <a:off x="5112332" y="977198"/>
            <a:ext cx="6555412" cy="2452261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1">
                <a:solidFill>
                  <a:srgbClr val="FF0000"/>
                </a:solidFill>
              </a:rPr>
              <a:t>this </a:t>
            </a:r>
            <a:r>
              <a:rPr lang="en-US" sz="2400"/>
              <a:t>refers to the object that "owns" the current code:</a:t>
            </a:r>
          </a:p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/>
              <a:t>   Inside a method (a function that's a property of an object), this refers to the object itself. It lets you access other properties of that object.</a:t>
            </a:r>
          </a:p>
        </p:txBody>
      </p:sp>
      <p:pic>
        <p:nvPicPr>
          <p:cNvPr id="6" name="Picture 5" descr="A screen shot of a computer code&#10;&#10;AI-generated content may be incorrect.">
            <a:extLst>
              <a:ext uri="{FF2B5EF4-FFF2-40B4-BE49-F238E27FC236}">
                <a16:creationId xmlns:a16="http://schemas.microsoft.com/office/drawing/2014/main" id="{8B9CD8C5-113A-E6F2-DE02-BA0369DE8FF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8425" r="1" b="15158"/>
          <a:stretch>
            <a:fillRect/>
          </a:stretch>
        </p:blipFill>
        <p:spPr>
          <a:xfrm>
            <a:off x="517871" y="3432480"/>
            <a:ext cx="9500274" cy="2913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1244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D08CBB5-AE2C-111F-FC6A-D40EE568BC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31E8E2-B2EE-CDB0-C903-8D9A9550BF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1" y="976160"/>
            <a:ext cx="4767930" cy="1848734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000000"/>
                </a:solidFill>
              </a:rPr>
              <a:t>How do you loop over an object?</a:t>
            </a:r>
            <a:endParaRPr lang="en-US"/>
          </a:p>
        </p:txBody>
      </p:sp>
      <p:pic>
        <p:nvPicPr>
          <p:cNvPr id="4" name="Content Placeholder 3" descr="Qna chat bubble icon vector design | Premium Vector">
            <a:extLst>
              <a:ext uri="{FF2B5EF4-FFF2-40B4-BE49-F238E27FC236}">
                <a16:creationId xmlns:a16="http://schemas.microsoft.com/office/drawing/2014/main" id="{56829539-B9A3-83D1-F918-7422A0E3A0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0742" y="565167"/>
            <a:ext cx="5654663" cy="5654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4087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75EAFFD-4A47-DD53-4F76-BD457E18B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654CD3-2B4C-9589-7881-A9E9BF0E72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185093"/>
            <a:ext cx="3200400" cy="2432304"/>
          </a:xfrm>
        </p:spPr>
        <p:txBody>
          <a:bodyPr anchor="b">
            <a:normAutofit/>
          </a:bodyPr>
          <a:lstStyle/>
          <a:p>
            <a:r>
              <a:rPr lang="en-US" sz="4000"/>
              <a:t>What’s an Object?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CC1FECC-9CA4-341C-7E20-4728C51473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094DE5-C8B1-1A40-F50D-BB4FDC7DD3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208" y="2943742"/>
            <a:ext cx="4546947" cy="2816352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400">
                <a:ea typeface="+mn-lt"/>
                <a:cs typeface="+mn-lt"/>
              </a:rPr>
              <a:t>A way to store related data, like a labeled box for a person’s name, age, and city.</a:t>
            </a:r>
            <a:endParaRPr lang="en-US" sz="2400"/>
          </a:p>
          <a:p>
            <a:r>
              <a:rPr lang="en-US" sz="2400">
                <a:ea typeface="+mn-lt"/>
                <a:cs typeface="+mn-lt"/>
              </a:rPr>
              <a:t>Uses </a:t>
            </a:r>
            <a:r>
              <a:rPr lang="en-US" sz="2400" b="1">
                <a:ea typeface="+mn-lt"/>
                <a:cs typeface="+mn-lt"/>
              </a:rPr>
              <a:t>key-value pairs</a:t>
            </a:r>
            <a:r>
              <a:rPr lang="en-US" sz="2400">
                <a:ea typeface="+mn-lt"/>
                <a:cs typeface="+mn-lt"/>
              </a:rPr>
              <a:t> (e.g., name: "Alice").</a:t>
            </a:r>
            <a:endParaRPr lang="en-US" sz="2400"/>
          </a:p>
          <a:p>
            <a:endParaRPr lang="en-US" sz="2400"/>
          </a:p>
        </p:txBody>
      </p:sp>
      <p:pic>
        <p:nvPicPr>
          <p:cNvPr id="5" name="Picture 4" descr="A computer code on a black background&#10;&#10;AI-generated content may be incorrect.">
            <a:extLst>
              <a:ext uri="{FF2B5EF4-FFF2-40B4-BE49-F238E27FC236}">
                <a16:creationId xmlns:a16="http://schemas.microsoft.com/office/drawing/2014/main" id="{4F832BDF-71E3-319F-8761-F3E61EB4728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604" r="-2" b="-2"/>
          <a:stretch>
            <a:fillRect/>
          </a:stretch>
        </p:blipFill>
        <p:spPr>
          <a:xfrm>
            <a:off x="4267238" y="1003586"/>
            <a:ext cx="8143783" cy="5854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0938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EE46035-4525-F526-CCF7-7685A3AC0D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5574E0-FC5A-BEB0-5D0F-BDED1C53B0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1" y="976160"/>
            <a:ext cx="4767930" cy="1848734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000000"/>
                </a:solidFill>
              </a:rPr>
              <a:t>How do you loop over an object?</a:t>
            </a:r>
            <a:endParaRPr lang="en-US"/>
          </a:p>
        </p:txBody>
      </p:sp>
      <p:pic>
        <p:nvPicPr>
          <p:cNvPr id="4" name="Content Placeholder 3" descr="Qna chat bubble icon vector design | Premium Vector">
            <a:extLst>
              <a:ext uri="{FF2B5EF4-FFF2-40B4-BE49-F238E27FC236}">
                <a16:creationId xmlns:a16="http://schemas.microsoft.com/office/drawing/2014/main" id="{B881B05A-80EB-18A6-D4CB-0182437C92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0742" y="565167"/>
            <a:ext cx="5654663" cy="565466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031EF7B-1653-5635-1722-6BF2F133DF8D}"/>
              </a:ext>
            </a:extLst>
          </p:cNvPr>
          <p:cNvSpPr txBox="1"/>
          <p:nvPr/>
        </p:nvSpPr>
        <p:spPr>
          <a:xfrm>
            <a:off x="799578" y="2939441"/>
            <a:ext cx="4392460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solidFill>
                  <a:srgbClr val="404040"/>
                </a:solidFill>
                <a:latin typeface="quote-cjk-patch"/>
              </a:rPr>
              <a:t>There are several ways to loop through an object's properties:</a:t>
            </a:r>
          </a:p>
        </p:txBody>
      </p:sp>
    </p:spTree>
    <p:extLst>
      <p:ext uri="{BB962C8B-B14F-4D97-AF65-F5344CB8AC3E}">
        <p14:creationId xmlns:p14="http://schemas.microsoft.com/office/powerpoint/2010/main" val="33410744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D11F141-C180-9F21-5D2D-8521F126B0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A67E988-5919-57BB-C7DE-D3EAD38A30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6209925"/>
            <a:ext cx="11155680" cy="45719"/>
          </a:xfrm>
          <a:custGeom>
            <a:avLst/>
            <a:gdLst/>
            <a:ahLst/>
            <a:cxnLst/>
            <a:rect l="l" t="t" r="r" b="b"/>
            <a:pathLst>
              <a:path w="8715708" h="45719">
                <a:moveTo>
                  <a:pt x="0" y="0"/>
                </a:moveTo>
                <a:lnTo>
                  <a:pt x="3694525" y="0"/>
                </a:lnTo>
                <a:lnTo>
                  <a:pt x="5021183" y="0"/>
                </a:lnTo>
                <a:lnTo>
                  <a:pt x="8715708" y="0"/>
                </a:lnTo>
                <a:lnTo>
                  <a:pt x="8715708" y="45719"/>
                </a:lnTo>
                <a:lnTo>
                  <a:pt x="5021183" y="45719"/>
                </a:lnTo>
                <a:lnTo>
                  <a:pt x="3694525" y="45719"/>
                </a:lnTo>
                <a:lnTo>
                  <a:pt x="0" y="4571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FAF3766F-DEF3-4802-BB0D-7A18EDD970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315CAA-648D-97A6-F046-3AC5C512B3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68" y="-400881"/>
            <a:ext cx="3465681" cy="291647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>
                <a:solidFill>
                  <a:schemeClr val="tx2"/>
                </a:solidFill>
              </a:rPr>
              <a:t>How do you loop over an object?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BA2CB97-5EED-0C7B-FF33-6B83FBFA5BC3}"/>
              </a:ext>
            </a:extLst>
          </p:cNvPr>
          <p:cNvSpPr txBox="1"/>
          <p:nvPr/>
        </p:nvSpPr>
        <p:spPr>
          <a:xfrm>
            <a:off x="5298635" y="1208246"/>
            <a:ext cx="4269434" cy="1869527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b="1">
                <a:solidFill>
                  <a:srgbClr val="404040"/>
                </a:solidFill>
                <a:ea typeface="+mn-lt"/>
                <a:cs typeface="+mn-lt"/>
              </a:rPr>
              <a:t>for...in </a:t>
            </a:r>
            <a:r>
              <a:rPr lang="en-US" sz="2000" b="1" kern="1200">
                <a:solidFill>
                  <a:srgbClr val="404040"/>
                </a:solidFill>
                <a:ea typeface="+mn-lt"/>
                <a:cs typeface="+mn-lt"/>
              </a:rPr>
              <a:t>loop</a:t>
            </a:r>
            <a:r>
              <a:rPr lang="en-US" sz="2000">
                <a:solidFill>
                  <a:srgbClr val="404040"/>
                </a:solidFill>
                <a:ea typeface="+mn-lt"/>
                <a:cs typeface="+mn-lt"/>
              </a:rPr>
              <a:t> (most common):</a:t>
            </a:r>
            <a:endParaRPr lang="en-US" sz="2000"/>
          </a:p>
          <a:p>
            <a:br>
              <a:rPr lang="en-US"/>
            </a:br>
            <a:endParaRPr lang="en-US" sz="3200"/>
          </a:p>
          <a:p>
            <a:pPr>
              <a:lnSpc>
                <a:spcPct val="110000"/>
              </a:lnSpc>
              <a:spcBef>
                <a:spcPts val="1000"/>
              </a:spcBef>
            </a:pPr>
            <a:endParaRPr lang="en-US" sz="3600" i="1" kern="1200">
              <a:latin typeface="+mn-lt"/>
            </a:endParaRPr>
          </a:p>
        </p:txBody>
      </p:sp>
      <p:pic>
        <p:nvPicPr>
          <p:cNvPr id="5" name="Picture 4" descr="A screen shot of a computer code&#10;&#10;AI-generated content may be incorrect.">
            <a:extLst>
              <a:ext uri="{FF2B5EF4-FFF2-40B4-BE49-F238E27FC236}">
                <a16:creationId xmlns:a16="http://schemas.microsoft.com/office/drawing/2014/main" id="{D640A129-D5F3-512D-2F80-410EB87651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093" y="2140432"/>
            <a:ext cx="9805903" cy="4563662"/>
          </a:xfrm>
          <a:prstGeom prst="rect">
            <a:avLst/>
          </a:prstGeom>
        </p:spPr>
      </p:pic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81F0C179-4DBF-6AB9-CD0B-9224A0C885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8" y="6300216"/>
            <a:ext cx="11165482" cy="45719"/>
          </a:xfrm>
          <a:custGeom>
            <a:avLst/>
            <a:gdLst>
              <a:gd name="connsiteX0" fmla="*/ 0 w 11165482"/>
              <a:gd name="connsiteY0" fmla="*/ 0 h 45719"/>
              <a:gd name="connsiteX1" fmla="*/ 3694525 w 11165482"/>
              <a:gd name="connsiteY1" fmla="*/ 0 h 45719"/>
              <a:gd name="connsiteX2" fmla="*/ 5021183 w 11165482"/>
              <a:gd name="connsiteY2" fmla="*/ 0 h 45719"/>
              <a:gd name="connsiteX3" fmla="*/ 6144299 w 11165482"/>
              <a:gd name="connsiteY3" fmla="*/ 0 h 45719"/>
              <a:gd name="connsiteX4" fmla="*/ 8715708 w 11165482"/>
              <a:gd name="connsiteY4" fmla="*/ 0 h 45719"/>
              <a:gd name="connsiteX5" fmla="*/ 11165482 w 11165482"/>
              <a:gd name="connsiteY5" fmla="*/ 0 h 45719"/>
              <a:gd name="connsiteX6" fmla="*/ 11165482 w 11165482"/>
              <a:gd name="connsiteY6" fmla="*/ 45719 h 45719"/>
              <a:gd name="connsiteX7" fmla="*/ 8715708 w 11165482"/>
              <a:gd name="connsiteY7" fmla="*/ 45719 h 45719"/>
              <a:gd name="connsiteX8" fmla="*/ 6144299 w 11165482"/>
              <a:gd name="connsiteY8" fmla="*/ 45719 h 45719"/>
              <a:gd name="connsiteX9" fmla="*/ 5021183 w 11165482"/>
              <a:gd name="connsiteY9" fmla="*/ 45719 h 45719"/>
              <a:gd name="connsiteX10" fmla="*/ 3694525 w 11165482"/>
              <a:gd name="connsiteY10" fmla="*/ 45719 h 45719"/>
              <a:gd name="connsiteX11" fmla="*/ 0 w 11165482"/>
              <a:gd name="connsiteY11" fmla="*/ 45719 h 45719"/>
              <a:gd name="connsiteX0" fmla="*/ 0 w 11165482"/>
              <a:gd name="connsiteY0" fmla="*/ 0 h 45719"/>
              <a:gd name="connsiteX1" fmla="*/ 3694525 w 11165482"/>
              <a:gd name="connsiteY1" fmla="*/ 0 h 45719"/>
              <a:gd name="connsiteX2" fmla="*/ 6144299 w 11165482"/>
              <a:gd name="connsiteY2" fmla="*/ 0 h 45719"/>
              <a:gd name="connsiteX3" fmla="*/ 8715708 w 11165482"/>
              <a:gd name="connsiteY3" fmla="*/ 0 h 45719"/>
              <a:gd name="connsiteX4" fmla="*/ 11165482 w 11165482"/>
              <a:gd name="connsiteY4" fmla="*/ 0 h 45719"/>
              <a:gd name="connsiteX5" fmla="*/ 11165482 w 11165482"/>
              <a:gd name="connsiteY5" fmla="*/ 45719 h 45719"/>
              <a:gd name="connsiteX6" fmla="*/ 8715708 w 11165482"/>
              <a:gd name="connsiteY6" fmla="*/ 45719 h 45719"/>
              <a:gd name="connsiteX7" fmla="*/ 6144299 w 11165482"/>
              <a:gd name="connsiteY7" fmla="*/ 45719 h 45719"/>
              <a:gd name="connsiteX8" fmla="*/ 5021183 w 11165482"/>
              <a:gd name="connsiteY8" fmla="*/ 45719 h 45719"/>
              <a:gd name="connsiteX9" fmla="*/ 3694525 w 11165482"/>
              <a:gd name="connsiteY9" fmla="*/ 45719 h 45719"/>
              <a:gd name="connsiteX10" fmla="*/ 0 w 11165482"/>
              <a:gd name="connsiteY10" fmla="*/ 45719 h 45719"/>
              <a:gd name="connsiteX11" fmla="*/ 0 w 11165482"/>
              <a:gd name="connsiteY11" fmla="*/ 0 h 45719"/>
              <a:gd name="connsiteX0" fmla="*/ 0 w 11165482"/>
              <a:gd name="connsiteY0" fmla="*/ 0 h 45719"/>
              <a:gd name="connsiteX1" fmla="*/ 3694525 w 11165482"/>
              <a:gd name="connsiteY1" fmla="*/ 0 h 45719"/>
              <a:gd name="connsiteX2" fmla="*/ 6144299 w 11165482"/>
              <a:gd name="connsiteY2" fmla="*/ 0 h 45719"/>
              <a:gd name="connsiteX3" fmla="*/ 8715708 w 11165482"/>
              <a:gd name="connsiteY3" fmla="*/ 0 h 45719"/>
              <a:gd name="connsiteX4" fmla="*/ 11165482 w 11165482"/>
              <a:gd name="connsiteY4" fmla="*/ 0 h 45719"/>
              <a:gd name="connsiteX5" fmla="*/ 11165482 w 11165482"/>
              <a:gd name="connsiteY5" fmla="*/ 45719 h 45719"/>
              <a:gd name="connsiteX6" fmla="*/ 8715708 w 11165482"/>
              <a:gd name="connsiteY6" fmla="*/ 45719 h 45719"/>
              <a:gd name="connsiteX7" fmla="*/ 6144299 w 11165482"/>
              <a:gd name="connsiteY7" fmla="*/ 45719 h 45719"/>
              <a:gd name="connsiteX8" fmla="*/ 5021183 w 11165482"/>
              <a:gd name="connsiteY8" fmla="*/ 45719 h 45719"/>
              <a:gd name="connsiteX9" fmla="*/ 0 w 11165482"/>
              <a:gd name="connsiteY9" fmla="*/ 45719 h 45719"/>
              <a:gd name="connsiteX10" fmla="*/ 0 w 11165482"/>
              <a:gd name="connsiteY10" fmla="*/ 0 h 45719"/>
              <a:gd name="connsiteX0" fmla="*/ 0 w 11165482"/>
              <a:gd name="connsiteY0" fmla="*/ 0 h 45719"/>
              <a:gd name="connsiteX1" fmla="*/ 6144299 w 11165482"/>
              <a:gd name="connsiteY1" fmla="*/ 0 h 45719"/>
              <a:gd name="connsiteX2" fmla="*/ 8715708 w 11165482"/>
              <a:gd name="connsiteY2" fmla="*/ 0 h 45719"/>
              <a:gd name="connsiteX3" fmla="*/ 11165482 w 11165482"/>
              <a:gd name="connsiteY3" fmla="*/ 0 h 45719"/>
              <a:gd name="connsiteX4" fmla="*/ 11165482 w 11165482"/>
              <a:gd name="connsiteY4" fmla="*/ 45719 h 45719"/>
              <a:gd name="connsiteX5" fmla="*/ 8715708 w 11165482"/>
              <a:gd name="connsiteY5" fmla="*/ 45719 h 45719"/>
              <a:gd name="connsiteX6" fmla="*/ 6144299 w 11165482"/>
              <a:gd name="connsiteY6" fmla="*/ 45719 h 45719"/>
              <a:gd name="connsiteX7" fmla="*/ 5021183 w 11165482"/>
              <a:gd name="connsiteY7" fmla="*/ 45719 h 45719"/>
              <a:gd name="connsiteX8" fmla="*/ 0 w 11165482"/>
              <a:gd name="connsiteY8" fmla="*/ 45719 h 45719"/>
              <a:gd name="connsiteX9" fmla="*/ 0 w 11165482"/>
              <a:gd name="connsiteY9" fmla="*/ 0 h 45719"/>
              <a:gd name="connsiteX0" fmla="*/ 0 w 11165482"/>
              <a:gd name="connsiteY0" fmla="*/ 0 h 45719"/>
              <a:gd name="connsiteX1" fmla="*/ 6144299 w 11165482"/>
              <a:gd name="connsiteY1" fmla="*/ 0 h 45719"/>
              <a:gd name="connsiteX2" fmla="*/ 8715708 w 11165482"/>
              <a:gd name="connsiteY2" fmla="*/ 0 h 45719"/>
              <a:gd name="connsiteX3" fmla="*/ 11165482 w 11165482"/>
              <a:gd name="connsiteY3" fmla="*/ 0 h 45719"/>
              <a:gd name="connsiteX4" fmla="*/ 11165482 w 11165482"/>
              <a:gd name="connsiteY4" fmla="*/ 45719 h 45719"/>
              <a:gd name="connsiteX5" fmla="*/ 8715708 w 11165482"/>
              <a:gd name="connsiteY5" fmla="*/ 45719 h 45719"/>
              <a:gd name="connsiteX6" fmla="*/ 5021183 w 11165482"/>
              <a:gd name="connsiteY6" fmla="*/ 45719 h 45719"/>
              <a:gd name="connsiteX7" fmla="*/ 0 w 11165482"/>
              <a:gd name="connsiteY7" fmla="*/ 45719 h 45719"/>
              <a:gd name="connsiteX8" fmla="*/ 0 w 11165482"/>
              <a:gd name="connsiteY8" fmla="*/ 0 h 45719"/>
              <a:gd name="connsiteX0" fmla="*/ 0 w 11165482"/>
              <a:gd name="connsiteY0" fmla="*/ 0 h 45719"/>
              <a:gd name="connsiteX1" fmla="*/ 8715708 w 11165482"/>
              <a:gd name="connsiteY1" fmla="*/ 0 h 45719"/>
              <a:gd name="connsiteX2" fmla="*/ 11165482 w 11165482"/>
              <a:gd name="connsiteY2" fmla="*/ 0 h 45719"/>
              <a:gd name="connsiteX3" fmla="*/ 11165482 w 11165482"/>
              <a:gd name="connsiteY3" fmla="*/ 45719 h 45719"/>
              <a:gd name="connsiteX4" fmla="*/ 8715708 w 11165482"/>
              <a:gd name="connsiteY4" fmla="*/ 45719 h 45719"/>
              <a:gd name="connsiteX5" fmla="*/ 5021183 w 11165482"/>
              <a:gd name="connsiteY5" fmla="*/ 45719 h 45719"/>
              <a:gd name="connsiteX6" fmla="*/ 0 w 11165482"/>
              <a:gd name="connsiteY6" fmla="*/ 45719 h 45719"/>
              <a:gd name="connsiteX7" fmla="*/ 0 w 11165482"/>
              <a:gd name="connsiteY7" fmla="*/ 0 h 45719"/>
              <a:gd name="connsiteX0" fmla="*/ 0 w 11165482"/>
              <a:gd name="connsiteY0" fmla="*/ 0 h 45719"/>
              <a:gd name="connsiteX1" fmla="*/ 8715708 w 11165482"/>
              <a:gd name="connsiteY1" fmla="*/ 0 h 45719"/>
              <a:gd name="connsiteX2" fmla="*/ 11165482 w 11165482"/>
              <a:gd name="connsiteY2" fmla="*/ 0 h 45719"/>
              <a:gd name="connsiteX3" fmla="*/ 11165482 w 11165482"/>
              <a:gd name="connsiteY3" fmla="*/ 45719 h 45719"/>
              <a:gd name="connsiteX4" fmla="*/ 8715708 w 11165482"/>
              <a:gd name="connsiteY4" fmla="*/ 45719 h 45719"/>
              <a:gd name="connsiteX5" fmla="*/ 0 w 11165482"/>
              <a:gd name="connsiteY5" fmla="*/ 45719 h 45719"/>
              <a:gd name="connsiteX6" fmla="*/ 0 w 11165482"/>
              <a:gd name="connsiteY6" fmla="*/ 0 h 45719"/>
              <a:gd name="connsiteX0" fmla="*/ 0 w 11165482"/>
              <a:gd name="connsiteY0" fmla="*/ 0 h 45719"/>
              <a:gd name="connsiteX1" fmla="*/ 8715708 w 11165482"/>
              <a:gd name="connsiteY1" fmla="*/ 0 h 45719"/>
              <a:gd name="connsiteX2" fmla="*/ 11165482 w 11165482"/>
              <a:gd name="connsiteY2" fmla="*/ 0 h 45719"/>
              <a:gd name="connsiteX3" fmla="*/ 11165482 w 11165482"/>
              <a:gd name="connsiteY3" fmla="*/ 45719 h 45719"/>
              <a:gd name="connsiteX4" fmla="*/ 0 w 11165482"/>
              <a:gd name="connsiteY4" fmla="*/ 45719 h 45719"/>
              <a:gd name="connsiteX5" fmla="*/ 0 w 11165482"/>
              <a:gd name="connsiteY5" fmla="*/ 0 h 45719"/>
              <a:gd name="connsiteX0" fmla="*/ 0 w 11165482"/>
              <a:gd name="connsiteY0" fmla="*/ 0 h 45719"/>
              <a:gd name="connsiteX1" fmla="*/ 11165482 w 11165482"/>
              <a:gd name="connsiteY1" fmla="*/ 0 h 45719"/>
              <a:gd name="connsiteX2" fmla="*/ 11165482 w 11165482"/>
              <a:gd name="connsiteY2" fmla="*/ 45719 h 45719"/>
              <a:gd name="connsiteX3" fmla="*/ 0 w 11165482"/>
              <a:gd name="connsiteY3" fmla="*/ 45719 h 45719"/>
              <a:gd name="connsiteX4" fmla="*/ 0 w 11165482"/>
              <a:gd name="connsiteY4" fmla="*/ 0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65482" h="45719">
                <a:moveTo>
                  <a:pt x="0" y="0"/>
                </a:moveTo>
                <a:lnTo>
                  <a:pt x="11165482" y="0"/>
                </a:lnTo>
                <a:lnTo>
                  <a:pt x="11165482" y="45719"/>
                </a:lnTo>
                <a:lnTo>
                  <a:pt x="0" y="45719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17875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6B22E76-F02C-B2FA-7E4C-BA9F235C5F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175EAFFD-4A47-DD53-4F76-BD457E18B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22EA3E-EDBB-B097-414D-764DCEE05C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3200400" cy="243230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How do you loop over an object?</a:t>
            </a: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7CC1FECC-9CA4-341C-7E20-4728C51473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E3B7895-C904-D959-CE1D-817C6DC36F39}"/>
              </a:ext>
            </a:extLst>
          </p:cNvPr>
          <p:cNvSpPr txBox="1"/>
          <p:nvPr/>
        </p:nvSpPr>
        <p:spPr>
          <a:xfrm>
            <a:off x="521208" y="3538728"/>
            <a:ext cx="3200400" cy="2816352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indent="-2286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400" err="1"/>
              <a:t>Object.keys</a:t>
            </a:r>
            <a:r>
              <a:rPr lang="en-US" sz="2400"/>
              <a:t>() (gets just the property names)</a:t>
            </a:r>
            <a:br>
              <a:rPr lang="en-US" sz="2400"/>
            </a:br>
            <a:endParaRPr lang="en-US" sz="2400"/>
          </a:p>
          <a:p>
            <a:pPr indent="-228600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sz="2400" i="1"/>
          </a:p>
        </p:txBody>
      </p:sp>
      <p:pic>
        <p:nvPicPr>
          <p:cNvPr id="6" name="Picture 5" descr="A screen shot of a computer code&#10;&#10;AI-generated content may be incorrect.">
            <a:extLst>
              <a:ext uri="{FF2B5EF4-FFF2-40B4-BE49-F238E27FC236}">
                <a16:creationId xmlns:a16="http://schemas.microsoft.com/office/drawing/2014/main" id="{D6596EA6-A16A-D77D-9909-D1BB46ECC1B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3959"/>
          <a:stretch>
            <a:fillRect/>
          </a:stretch>
        </p:blipFill>
        <p:spPr>
          <a:xfrm>
            <a:off x="4355814" y="845669"/>
            <a:ext cx="7534183" cy="5375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5128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5283AAE-A3C4-576F-E80C-CBBC9FD9BF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175EAFFD-4A47-DD53-4F76-BD457E18B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2C515F-01C2-3FC9-DC6B-D691BAE31C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3200400" cy="243230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How do you loop over an object?</a:t>
            </a: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7CC1FECC-9CA4-341C-7E20-4728C51473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D7FC17-641F-91D4-4262-6F62E2514B59}"/>
              </a:ext>
            </a:extLst>
          </p:cNvPr>
          <p:cNvSpPr txBox="1"/>
          <p:nvPr/>
        </p:nvSpPr>
        <p:spPr>
          <a:xfrm>
            <a:off x="521208" y="3538728"/>
            <a:ext cx="3200400" cy="2816352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indent="-2286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800" b="1" err="1"/>
              <a:t>Object.values</a:t>
            </a:r>
            <a:r>
              <a:rPr lang="en-US" sz="2800" b="1"/>
              <a:t>()</a:t>
            </a:r>
            <a:r>
              <a:rPr lang="en-US" sz="2800"/>
              <a:t> (gets just the values).</a:t>
            </a:r>
            <a:br>
              <a:rPr lang="en-US" sz="2800"/>
            </a:br>
            <a:endParaRPr lang="en-US" sz="2800"/>
          </a:p>
          <a:p>
            <a:pPr indent="-228600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sz="2800" i="1"/>
          </a:p>
        </p:txBody>
      </p:sp>
      <p:pic>
        <p:nvPicPr>
          <p:cNvPr id="4" name="Picture 3" descr="A screen shot of a computer code&#10;&#10;AI-generated content may be incorrect.">
            <a:extLst>
              <a:ext uri="{FF2B5EF4-FFF2-40B4-BE49-F238E27FC236}">
                <a16:creationId xmlns:a16="http://schemas.microsoft.com/office/drawing/2014/main" id="{C1BD508C-8C22-07A7-E0EF-B4B4B5F03D3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4684" b="-2"/>
          <a:stretch>
            <a:fillRect/>
          </a:stretch>
        </p:blipFill>
        <p:spPr>
          <a:xfrm>
            <a:off x="4136609" y="970929"/>
            <a:ext cx="7534183" cy="5375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8587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055E1C3-ACF8-50FC-0316-351A3774A0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Recap Images – Browse 7,169 Stock Photos, Vectors, and Video | Adobe Stock">
            <a:extLst>
              <a:ext uri="{FF2B5EF4-FFF2-40B4-BE49-F238E27FC236}">
                <a16:creationId xmlns:a16="http://schemas.microsoft.com/office/drawing/2014/main" id="{8BAAE60D-944C-800A-6699-BB43E0EC52B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0"/>
          </a:blip>
          <a:srcRect t="4255"/>
          <a:stretch>
            <a:fillRect/>
          </a:stretch>
        </p:blipFill>
        <p:spPr>
          <a:xfrm>
            <a:off x="1" y="1"/>
            <a:ext cx="12192000" cy="6857999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2565756F-B774-4E01-3DB7-4CCB6E4A1B3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7947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A6782-6E87-9C26-2C88-0B5216B9F9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5717" y="4191"/>
            <a:ext cx="4950173" cy="145509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/>
              <a:t>Recap...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C27FF2-AA39-999E-8802-24D36D86A8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4971" y="1961359"/>
            <a:ext cx="5926456" cy="3751984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000" b="1" i="0">
                <a:ea typeface="+mn-lt"/>
                <a:cs typeface="+mn-lt"/>
              </a:rPr>
              <a:t>Objects</a:t>
            </a:r>
            <a:r>
              <a:rPr lang="en-US" sz="2000" i="0">
                <a:ea typeface="+mn-lt"/>
                <a:cs typeface="+mn-lt"/>
              </a:rPr>
              <a:t>: Group related data as key-value pairs (e.g., name: "Alice").</a:t>
            </a:r>
            <a:endParaRPr lang="en-US" sz="200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i="0">
                <a:ea typeface="+mn-lt"/>
                <a:cs typeface="+mn-lt"/>
              </a:rPr>
              <a:t>Properties</a:t>
            </a:r>
            <a:r>
              <a:rPr lang="en-US" sz="2000" i="0">
                <a:ea typeface="+mn-lt"/>
                <a:cs typeface="+mn-lt"/>
              </a:rPr>
              <a:t>: Access with </a:t>
            </a:r>
            <a:r>
              <a:rPr lang="en-US" sz="2000" i="0" err="1">
                <a:ea typeface="+mn-lt"/>
                <a:cs typeface="+mn-lt"/>
              </a:rPr>
              <a:t>object.key</a:t>
            </a:r>
            <a:r>
              <a:rPr lang="en-US" sz="2000" i="0">
                <a:ea typeface="+mn-lt"/>
                <a:cs typeface="+mn-lt"/>
              </a:rPr>
              <a:t> or object["key"].</a:t>
            </a:r>
            <a:endParaRPr lang="en-US" sz="200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i="0">
                <a:ea typeface="+mn-lt"/>
                <a:cs typeface="+mn-lt"/>
              </a:rPr>
              <a:t>Methods</a:t>
            </a:r>
            <a:r>
              <a:rPr lang="en-US" sz="2000" i="0">
                <a:ea typeface="+mn-lt"/>
                <a:cs typeface="+mn-lt"/>
              </a:rPr>
              <a:t>: Functions in objects using this (e.g., greet()).</a:t>
            </a:r>
            <a:endParaRPr lang="en-US" sz="200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i="0">
                <a:ea typeface="+mn-lt"/>
                <a:cs typeface="+mn-lt"/>
              </a:rPr>
              <a:t>Loops</a:t>
            </a:r>
            <a:r>
              <a:rPr lang="en-US" sz="2000" i="0">
                <a:ea typeface="+mn-lt"/>
                <a:cs typeface="+mn-lt"/>
              </a:rPr>
              <a:t>: Use for...in or </a:t>
            </a:r>
            <a:r>
              <a:rPr lang="en-US" sz="2000" i="0" err="1">
                <a:ea typeface="+mn-lt"/>
                <a:cs typeface="+mn-lt"/>
              </a:rPr>
              <a:t>Object.keys</a:t>
            </a:r>
            <a:r>
              <a:rPr lang="en-US" sz="2000" i="0">
                <a:ea typeface="+mn-lt"/>
                <a:cs typeface="+mn-lt"/>
              </a:rPr>
              <a:t>/values to process properties.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i="0">
                <a:ea typeface="+mn-lt"/>
                <a:cs typeface="+mn-lt"/>
              </a:rPr>
              <a:t>Conditionals</a:t>
            </a:r>
            <a:r>
              <a:rPr lang="en-US" sz="2000" i="0">
                <a:ea typeface="+mn-lt"/>
                <a:cs typeface="+mn-lt"/>
              </a:rPr>
              <a:t>: Check properties (e.g., grade &gt;= 60).</a:t>
            </a:r>
            <a:endParaRPr lang="en-US" sz="200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i="0">
                <a:ea typeface="+mn-lt"/>
                <a:cs typeface="+mn-lt"/>
              </a:rPr>
              <a:t>Nested Objects</a:t>
            </a:r>
            <a:r>
              <a:rPr lang="en-US" sz="2000" i="0">
                <a:ea typeface="+mn-lt"/>
                <a:cs typeface="+mn-lt"/>
              </a:rPr>
              <a:t>: Store objects inside objects (e.g., </a:t>
            </a:r>
            <a:r>
              <a:rPr lang="en-US" sz="2000" i="0" err="1">
                <a:ea typeface="+mn-lt"/>
                <a:cs typeface="+mn-lt"/>
              </a:rPr>
              <a:t>address.city</a:t>
            </a:r>
            <a:r>
              <a:rPr lang="en-US" sz="2000" i="0">
                <a:ea typeface="+mn-lt"/>
                <a:cs typeface="+mn-lt"/>
              </a:rPr>
              <a:t>).</a:t>
            </a:r>
            <a:endParaRPr lang="en-US" sz="2000"/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2000"/>
          </a:p>
        </p:txBody>
      </p:sp>
      <p:pic>
        <p:nvPicPr>
          <p:cNvPr id="14" name="Picture 13" descr="Small tree">
            <a:extLst>
              <a:ext uri="{FF2B5EF4-FFF2-40B4-BE49-F238E27FC236}">
                <a16:creationId xmlns:a16="http://schemas.microsoft.com/office/drawing/2014/main" id="{F4FC6895-3DB0-6FD5-ED0D-E301A5A4BA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3000" contrast="-33000"/>
                    </a14:imgEffect>
                  </a14:imgLayer>
                </a14:imgProps>
              </a:ext>
            </a:extLst>
          </a:blip>
          <a:srcRect l="8999" r="25078" b="1"/>
          <a:stretch>
            <a:fillRect/>
          </a:stretch>
        </p:blipFill>
        <p:spPr>
          <a:xfrm>
            <a:off x="6889664" y="564012"/>
            <a:ext cx="4719628" cy="5677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1623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Handshake Illustration | Great PowerPoint ClipArt for Presentations -  PresenterMedia.com">
            <a:extLst>
              <a:ext uri="{FF2B5EF4-FFF2-40B4-BE49-F238E27FC236}">
                <a16:creationId xmlns:a16="http://schemas.microsoft.com/office/drawing/2014/main" id="{A3028C5C-9758-6800-A202-FDC9FA9AFBB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0"/>
          </a:blip>
          <a:srcRect/>
          <a:stretch>
            <a:fillRect/>
          </a:stretch>
        </p:blipFill>
        <p:spPr>
          <a:xfrm>
            <a:off x="1" y="1"/>
            <a:ext cx="1219200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E1FDB22-01A5-431D-71E5-6B295E2FA9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01923" y="1482602"/>
            <a:ext cx="7588155" cy="2236264"/>
          </a:xfrm>
        </p:spPr>
        <p:txBody>
          <a:bodyPr>
            <a:normAutofit/>
          </a:bodyPr>
          <a:lstStyle/>
          <a:p>
            <a:r>
              <a:rPr lang="en-US" sz="5400">
                <a:solidFill>
                  <a:srgbClr val="FFFFFF"/>
                </a:solidFill>
              </a:rPr>
              <a:t>Thank-You !!!</a:t>
            </a:r>
          </a:p>
        </p:txBody>
      </p:sp>
    </p:spTree>
    <p:extLst>
      <p:ext uri="{BB962C8B-B14F-4D97-AF65-F5344CB8AC3E}">
        <p14:creationId xmlns:p14="http://schemas.microsoft.com/office/powerpoint/2010/main" val="40409013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7D6036-3A94-2B4A-B99F-180A09045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Why Use Objects?</a:t>
            </a:r>
            <a:endParaRPr lang="en-US"/>
          </a:p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B2539E-575F-F12A-AD3E-CF25C2CE4B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208" y="1847923"/>
            <a:ext cx="11155680" cy="3767328"/>
          </a:xfrm>
        </p:spPr>
        <p:txBody>
          <a:bodyPr vert="horz" lIns="91440" tIns="45720" rIns="91440" bIns="45720" rtlCol="0" anchor="t">
            <a:noAutofit/>
          </a:bodyPr>
          <a:lstStyle/>
          <a:p>
            <a:endParaRPr lang="en-US" sz="3000"/>
          </a:p>
          <a:p>
            <a:r>
              <a:rPr lang="en-US" sz="3000">
                <a:ea typeface="+mn-lt"/>
                <a:cs typeface="+mn-lt"/>
              </a:rPr>
              <a:t>Group related data (e.g., a car’s make and model).</a:t>
            </a:r>
            <a:endParaRPr lang="en-US" sz="3000"/>
          </a:p>
          <a:p>
            <a:r>
              <a:rPr lang="en-US" sz="3000">
                <a:ea typeface="+mn-lt"/>
                <a:cs typeface="+mn-lt"/>
              </a:rPr>
              <a:t>Make code organized and reusable.</a:t>
            </a:r>
            <a:endParaRPr lang="en-US" sz="3000"/>
          </a:p>
          <a:p>
            <a:r>
              <a:rPr lang="en-US" sz="3000">
                <a:ea typeface="+mn-lt"/>
                <a:cs typeface="+mn-lt"/>
              </a:rPr>
              <a:t>Work with functions to do tasks like updating profiles.</a:t>
            </a:r>
            <a:endParaRPr lang="en-US" sz="3000"/>
          </a:p>
          <a:p>
            <a:endParaRPr lang="en-US" sz="3000"/>
          </a:p>
          <a:p>
            <a:r>
              <a:rPr lang="en-US" sz="3000" b="1">
                <a:ea typeface="+mn-lt"/>
                <a:cs typeface="+mn-lt"/>
              </a:rPr>
              <a:t>How to Create and Use Objects</a:t>
            </a:r>
            <a:r>
              <a:rPr lang="en-US" sz="3000">
                <a:ea typeface="+mn-lt"/>
                <a:cs typeface="+mn-lt"/>
              </a:rPr>
              <a:t>: </a:t>
            </a:r>
            <a:endParaRPr lang="en-US" sz="3000"/>
          </a:p>
          <a:p>
            <a:r>
              <a:rPr lang="en-US" sz="3000" b="1">
                <a:ea typeface="+mn-lt"/>
                <a:cs typeface="+mn-lt"/>
              </a:rPr>
              <a:t>Object Literal</a:t>
            </a:r>
            <a:r>
              <a:rPr lang="en-US" sz="3000">
                <a:ea typeface="+mn-lt"/>
                <a:cs typeface="+mn-lt"/>
              </a:rPr>
              <a:t>: Define with {}:</a:t>
            </a:r>
            <a:endParaRPr lang="en-US" sz="3000"/>
          </a:p>
          <a:p>
            <a:endParaRPr lang="en-US" sz="3000"/>
          </a:p>
          <a:p>
            <a:endParaRPr lang="en-US" sz="3000"/>
          </a:p>
          <a:p>
            <a:endParaRPr lang="en-US" sz="3000"/>
          </a:p>
        </p:txBody>
      </p:sp>
    </p:spTree>
    <p:extLst>
      <p:ext uri="{BB962C8B-B14F-4D97-AF65-F5344CB8AC3E}">
        <p14:creationId xmlns:p14="http://schemas.microsoft.com/office/powerpoint/2010/main" val="15083580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75EAFFD-4A47-DD53-4F76-BD457E18B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15DAF9-255A-DD0C-7EF5-12FCDC1791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3200400" cy="243230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Accessing Properties</a:t>
            </a:r>
          </a:p>
          <a:p>
            <a:endParaRPr lang="en-US" sz="4000" b="1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CC1FECC-9CA4-341C-7E20-4728C51473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6B69DF-DB00-D675-1753-9F780252E3D2}"/>
              </a:ext>
            </a:extLst>
          </p:cNvPr>
          <p:cNvSpPr txBox="1"/>
          <p:nvPr/>
        </p:nvSpPr>
        <p:spPr>
          <a:xfrm>
            <a:off x="521208" y="3538728"/>
            <a:ext cx="4171167" cy="2805914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/>
              <a:t>Dot notation: </a:t>
            </a:r>
            <a:r>
              <a:rPr lang="en-US" sz="2400" err="1"/>
              <a:t>car.make</a:t>
            </a:r>
            <a:endParaRPr lang="en-US" sz="2400"/>
          </a:p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/>
              <a:t>Bracket notation: car["make"] (useful for dynamic keys)</a:t>
            </a:r>
          </a:p>
        </p:txBody>
      </p:sp>
      <p:pic>
        <p:nvPicPr>
          <p:cNvPr id="4" name="Content Placeholder 3" descr="A screen shot of a computer code&#10;&#10;AI-generated content may be incorrect.">
            <a:extLst>
              <a:ext uri="{FF2B5EF4-FFF2-40B4-BE49-F238E27FC236}">
                <a16:creationId xmlns:a16="http://schemas.microsoft.com/office/drawing/2014/main" id="{DAF97160-9106-275A-9252-ABB21834C6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2604" r="-2" b="-2"/>
          <a:stretch>
            <a:fillRect/>
          </a:stretch>
        </p:blipFill>
        <p:spPr>
          <a:xfrm>
            <a:off x="4136609" y="970929"/>
            <a:ext cx="7534183" cy="5375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2444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A67E988-5919-57BB-C7DE-D3EAD38A30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6209925"/>
            <a:ext cx="11155680" cy="45719"/>
          </a:xfrm>
          <a:custGeom>
            <a:avLst/>
            <a:gdLst/>
            <a:ahLst/>
            <a:cxnLst/>
            <a:rect l="l" t="t" r="r" b="b"/>
            <a:pathLst>
              <a:path w="8715708" h="45719">
                <a:moveTo>
                  <a:pt x="0" y="0"/>
                </a:moveTo>
                <a:lnTo>
                  <a:pt x="3694525" y="0"/>
                </a:lnTo>
                <a:lnTo>
                  <a:pt x="5021183" y="0"/>
                </a:lnTo>
                <a:lnTo>
                  <a:pt x="8715708" y="0"/>
                </a:lnTo>
                <a:lnTo>
                  <a:pt x="8715708" y="45719"/>
                </a:lnTo>
                <a:lnTo>
                  <a:pt x="5021183" y="45719"/>
                </a:lnTo>
                <a:lnTo>
                  <a:pt x="3694525" y="45719"/>
                </a:lnTo>
                <a:lnTo>
                  <a:pt x="0" y="4571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820888B-4EA5-E0E8-6D52-7733E1E774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778B94-BFEF-6EBD-A394-B9D0F2D0EF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3397649" cy="330376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/>
              <a:t>Updating Properties:</a:t>
            </a:r>
          </a:p>
          <a:p>
            <a:endParaRPr lang="en-US" sz="480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6B5A8BF-0680-F9A7-27B1-3971EC9347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Content Placeholder 3" descr="A screen shot of a computer code&#10;&#10;AI-generated content may be incorrect.">
            <a:extLst>
              <a:ext uri="{FF2B5EF4-FFF2-40B4-BE49-F238E27FC236}">
                <a16:creationId xmlns:a16="http://schemas.microsoft.com/office/drawing/2014/main" id="{EFE41AA9-F3B0-FE62-1024-6642256F85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139" t="69" r="137" b="-69"/>
          <a:stretch>
            <a:fillRect/>
          </a:stretch>
        </p:blipFill>
        <p:spPr>
          <a:xfrm>
            <a:off x="3044004" y="2239221"/>
            <a:ext cx="8627099" cy="46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011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34C0330F-1D4F-4552-B799-615DD237B6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C8C7B7-DC87-52D8-E845-B8FA9069F2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4754880" cy="1463040"/>
          </a:xfrm>
        </p:spPr>
        <p:txBody>
          <a:bodyPr>
            <a:normAutofit/>
          </a:bodyPr>
          <a:lstStyle/>
          <a:p>
            <a:r>
              <a:rPr lang="en-US">
                <a:ea typeface="+mj-lt"/>
                <a:cs typeface="+mj-lt"/>
              </a:rPr>
              <a:t>Adding</a:t>
            </a:r>
            <a:br>
              <a:rPr lang="en-US">
                <a:ea typeface="+mj-lt"/>
                <a:cs typeface="+mj-lt"/>
              </a:rPr>
            </a:br>
            <a:r>
              <a:rPr lang="en-US">
                <a:ea typeface="+mj-lt"/>
                <a:cs typeface="+mj-lt"/>
              </a:rPr>
              <a:t>Properties</a:t>
            </a:r>
            <a:r>
              <a:rPr lang="en-US" b="0">
                <a:ea typeface="+mj-lt"/>
                <a:cs typeface="+mj-lt"/>
              </a:rPr>
              <a:t>: </a:t>
            </a:r>
            <a:endParaRPr lang="en-US"/>
          </a:p>
          <a:p>
            <a:pPr marL="285750" indent="-285750">
              <a:buFont typeface="Arial"/>
              <a:buChar char="•"/>
            </a:pPr>
            <a:endParaRPr lang="en-US"/>
          </a:p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2BE0106-0C20-465B-A1BE-0BAC2737B1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1" y="508090"/>
            <a:ext cx="4672966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2F109D-C741-DD04-7B3B-5B47FC498B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208" y="2578608"/>
            <a:ext cx="5810364" cy="377776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800">
                <a:ea typeface="+mn-lt"/>
                <a:cs typeface="+mn-lt"/>
              </a:rPr>
              <a:t>Dot notation: </a:t>
            </a:r>
            <a:r>
              <a:rPr lang="en-US" sz="2800" err="1">
                <a:ea typeface="+mn-lt"/>
                <a:cs typeface="+mn-lt"/>
              </a:rPr>
              <a:t>car.make</a:t>
            </a:r>
            <a:endParaRPr lang="en-US" sz="2800"/>
          </a:p>
          <a:p>
            <a:r>
              <a:rPr lang="en-US" sz="2800">
                <a:ea typeface="+mn-lt"/>
                <a:cs typeface="+mn-lt"/>
              </a:rPr>
              <a:t>Bracket notation: car["make"] </a:t>
            </a:r>
            <a:endParaRPr lang="en-US" sz="2800"/>
          </a:p>
          <a:p>
            <a:endParaRPr lang="en-US" sz="2800"/>
          </a:p>
        </p:txBody>
      </p:sp>
      <p:pic>
        <p:nvPicPr>
          <p:cNvPr id="5" name="Picture 4" descr="A screen shot of a computer code&#10;&#10;AI-generated content may be incorrect.">
            <a:extLst>
              <a:ext uri="{FF2B5EF4-FFF2-40B4-BE49-F238E27FC236}">
                <a16:creationId xmlns:a16="http://schemas.microsoft.com/office/drawing/2014/main" id="{48876298-206F-06ED-50E0-C1E45B0C003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3331" b="-2"/>
          <a:stretch>
            <a:fillRect/>
          </a:stretch>
        </p:blipFill>
        <p:spPr>
          <a:xfrm>
            <a:off x="5958018" y="508090"/>
            <a:ext cx="5709726" cy="5846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4549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2878C6B-6B9F-5729-C82B-CDFEEC5555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34C0330F-1D4F-4552-B799-615DD237B6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038CF0-7ED6-6388-61F2-C031E29682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4754880" cy="1463040"/>
          </a:xfrm>
        </p:spPr>
        <p:txBody>
          <a:bodyPr>
            <a:normAutofit/>
          </a:bodyPr>
          <a:lstStyle/>
          <a:p>
            <a:r>
              <a:rPr lang="en-US">
                <a:ea typeface="+mj-lt"/>
                <a:cs typeface="+mj-lt"/>
              </a:rPr>
              <a:t>Deleting</a:t>
            </a:r>
            <a:br>
              <a:rPr lang="en-US">
                <a:ea typeface="+mj-lt"/>
                <a:cs typeface="+mj-lt"/>
              </a:rPr>
            </a:br>
            <a:r>
              <a:rPr lang="en-US">
                <a:ea typeface="+mj-lt"/>
                <a:cs typeface="+mj-lt"/>
              </a:rPr>
              <a:t>Properties</a:t>
            </a:r>
            <a:r>
              <a:rPr lang="en-US" b="0">
                <a:ea typeface="+mj-lt"/>
                <a:cs typeface="+mj-lt"/>
              </a:rPr>
              <a:t>: </a:t>
            </a:r>
            <a:endParaRPr lang="en-US"/>
          </a:p>
          <a:p>
            <a:pPr marL="285750" indent="-285750">
              <a:buFont typeface="Arial"/>
              <a:buChar char="•"/>
            </a:pPr>
            <a:endParaRPr lang="en-US"/>
          </a:p>
          <a:p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2BE0106-0C20-465B-A1BE-0BAC2737B1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1" y="508090"/>
            <a:ext cx="4672966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pic>
        <p:nvPicPr>
          <p:cNvPr id="4" name="Content Placeholder 3" descr="A screen shot of a computer code&#10;&#10;AI-generated content may be incorrect.">
            <a:extLst>
              <a:ext uri="{FF2B5EF4-FFF2-40B4-BE49-F238E27FC236}">
                <a16:creationId xmlns:a16="http://schemas.microsoft.com/office/drawing/2014/main" id="{93B7E4ED-A78F-C37B-297A-535E14B1F5E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3331" b="-2"/>
          <a:stretch>
            <a:fillRect/>
          </a:stretch>
        </p:blipFill>
        <p:spPr>
          <a:xfrm>
            <a:off x="4893306" y="-233033"/>
            <a:ext cx="7160657" cy="7329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8954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E8873F53-55B7-4E34-B697-201CF2F10D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A2F7B2-FEDC-1E52-3EC2-FF93AF1C2B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66050" y="-723044"/>
            <a:ext cx="3200400" cy="245973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Tips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FD90D0AA-A57E-2DE9-0CE8-B7B3068784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pic>
        <p:nvPicPr>
          <p:cNvPr id="5" name="Picture 4" descr="Top view of spiralling white crayons">
            <a:extLst>
              <a:ext uri="{FF2B5EF4-FFF2-40B4-BE49-F238E27FC236}">
                <a16:creationId xmlns:a16="http://schemas.microsoft.com/office/drawing/2014/main" id="{8B7DE6E4-EFBD-FA5E-1F7B-7F5BCEB989C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216" r="3220" b="-2"/>
          <a:stretch>
            <a:fillRect/>
          </a:stretch>
        </p:blipFill>
        <p:spPr>
          <a:xfrm>
            <a:off x="517864" y="970929"/>
            <a:ext cx="7534183" cy="537507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8D4E442-9DDD-0A9B-6924-C16D640C0152}"/>
              </a:ext>
            </a:extLst>
          </p:cNvPr>
          <p:cNvSpPr txBox="1"/>
          <p:nvPr/>
        </p:nvSpPr>
        <p:spPr>
          <a:xfrm>
            <a:off x="8278160" y="1732892"/>
            <a:ext cx="3743194" cy="4768324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/>
              <a:t>Use clear key names (e.g., name, age).</a:t>
            </a:r>
          </a:p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/>
              <a:t>Dot notation is simpler; use bracket notation for keys with spaces or variables.</a:t>
            </a:r>
          </a:p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/>
              <a:t>Objects can hold strings, numbers, arrays, functions, or other objects.</a:t>
            </a:r>
          </a:p>
        </p:txBody>
      </p:sp>
    </p:spTree>
    <p:extLst>
      <p:ext uri="{BB962C8B-B14F-4D97-AF65-F5344CB8AC3E}">
        <p14:creationId xmlns:p14="http://schemas.microsoft.com/office/powerpoint/2010/main" val="3614204368"/>
      </p:ext>
    </p:extLst>
  </p:cSld>
  <p:clrMapOvr>
    <a:masterClrMapping/>
  </p:clrMapOvr>
</p:sld>
</file>

<file path=ppt/theme/theme1.xml><?xml version="1.0" encoding="utf-8"?>
<a:theme xmlns:a="http://schemas.openxmlformats.org/drawingml/2006/main" name="GestaltVTI">
  <a:themeElements>
    <a:clrScheme name="Gestalt">
      <a:dk1>
        <a:srgbClr val="000000"/>
      </a:dk1>
      <a:lt1>
        <a:sysClr val="window" lastClr="FFFFFF"/>
      </a:lt1>
      <a:dk2>
        <a:srgbClr val="262626"/>
      </a:dk2>
      <a:lt2>
        <a:srgbClr val="F7F7F7"/>
      </a:lt2>
      <a:accent1>
        <a:srgbClr val="EBA000"/>
      </a:accent1>
      <a:accent2>
        <a:srgbClr val="00BAC8"/>
      </a:accent2>
      <a:accent3>
        <a:srgbClr val="E64823"/>
      </a:accent3>
      <a:accent4>
        <a:srgbClr val="4D5AFF"/>
      </a:accent4>
      <a:accent5>
        <a:srgbClr val="FE5D21"/>
      </a:accent5>
      <a:accent6>
        <a:srgbClr val="00C777"/>
      </a:accent6>
      <a:hlink>
        <a:srgbClr val="2998E3"/>
      </a:hlink>
      <a:folHlink>
        <a:srgbClr val="939393"/>
      </a:folHlink>
    </a:clrScheme>
    <a:fontScheme name="Gestalt">
      <a:majorFont>
        <a:latin typeface="Bierstadt"/>
        <a:ea typeface=""/>
        <a:cs typeface=""/>
      </a:majorFont>
      <a:minorFont>
        <a:latin typeface="Bierstad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GestaltVTI" id="{4F87C71D-53D1-4B71-BF97-FD0EA4B25665}" vid="{A110AFC4-8D8A-4C02-8885-7BA370B379B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36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37" baseType="lpstr">
      <vt:lpstr>GestaltVTI</vt:lpstr>
      <vt:lpstr>Can we combine arrays and functions?? </vt:lpstr>
      <vt:lpstr>Objects</vt:lpstr>
      <vt:lpstr>What’s an Object?</vt:lpstr>
      <vt:lpstr>Why Use Objects? </vt:lpstr>
      <vt:lpstr>Accessing Properties </vt:lpstr>
      <vt:lpstr>Updating Properties: </vt:lpstr>
      <vt:lpstr>Adding Properties:   </vt:lpstr>
      <vt:lpstr>Deleting Properties:   </vt:lpstr>
      <vt:lpstr>Tips</vt:lpstr>
      <vt:lpstr>Object Methods and Loops </vt:lpstr>
      <vt:lpstr>Object Methods and Loops </vt:lpstr>
      <vt:lpstr>Object Keys and Values:   </vt:lpstr>
      <vt:lpstr>WHY this matter?</vt:lpstr>
      <vt:lpstr>Tips</vt:lpstr>
      <vt:lpstr>Objects with Conditionals </vt:lpstr>
      <vt:lpstr>Objects with Conditionals </vt:lpstr>
      <vt:lpstr>Exercise 1: Create and Access Object </vt:lpstr>
      <vt:lpstr>Exercise 2: Update and Add Properties </vt:lpstr>
      <vt:lpstr>Exercise 3: Object Method </vt:lpstr>
      <vt:lpstr>Exercise 4: Loop Over Object </vt:lpstr>
      <vt:lpstr>Exercise 5: Conditional Object Check</vt:lpstr>
      <vt:lpstr>Exercise 6: Nested Objects </vt:lpstr>
      <vt:lpstr>Bonus Challenge: </vt:lpstr>
      <vt:lpstr>Why use objects instead of arrays? </vt:lpstr>
      <vt:lpstr>Why use objects instead of arrays? </vt:lpstr>
      <vt:lpstr>What does this do in a method?</vt:lpstr>
      <vt:lpstr>What does this do in a method?</vt:lpstr>
      <vt:lpstr>What does this do in a method?</vt:lpstr>
      <vt:lpstr>How do you loop over an object?</vt:lpstr>
      <vt:lpstr>How do you loop over an object?</vt:lpstr>
      <vt:lpstr>How do you loop over an object?</vt:lpstr>
      <vt:lpstr>How do you loop over an object?</vt:lpstr>
      <vt:lpstr>How do you loop over an object?</vt:lpstr>
      <vt:lpstr>PowerPoint Presentation</vt:lpstr>
      <vt:lpstr>Recap...</vt:lpstr>
      <vt:lpstr>Thank-You !!!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2</cp:revision>
  <dcterms:created xsi:type="dcterms:W3CDTF">2013-07-15T20:26:40Z</dcterms:created>
  <dcterms:modified xsi:type="dcterms:W3CDTF">2025-07-10T07:30:50Z</dcterms:modified>
</cp:coreProperties>
</file>